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45.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notesSlides/notesSlide12.xml" ContentType="application/vnd.openxmlformats-officedocument.presentationml.notesSlide+xml"/>
  <Override PartName="/ppt/media/audio1.bin" ContentType="audio/unknown"/>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0.xml" ContentType="application/vnd.openxmlformats-officedocument.presentationml.tags+xml"/>
  <Override PartName="/ppt/notesSlides/notesSlide15.xml" ContentType="application/vnd.openxmlformats-officedocument.presentationml.notesSlide+xml"/>
  <Override PartName="/ppt/tags/tag51.xml" ContentType="application/vnd.openxmlformats-officedocument.presentationml.tags+xml"/>
  <Override PartName="/ppt/notesSlides/notesSlide1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4.xml" ContentType="application/vnd.openxmlformats-officedocument.presentationml.tags+xml"/>
  <Override PartName="/ppt/notesSlides/notesSlide25.xml" ContentType="application/vnd.openxmlformats-officedocument.presentationml.notesSlide+xml"/>
  <Override PartName="/ppt/tags/tag65.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notesSlides/notesSlide27.xml" ContentType="application/vnd.openxmlformats-officedocument.presentationml.notesSlide+xml"/>
  <Override PartName="/ppt/tags/tag67.xml" ContentType="application/vnd.openxmlformats-officedocument.presentationml.tags+xml"/>
  <Override PartName="/ppt/notesSlides/notesSlide2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256" r:id="rId2"/>
    <p:sldId id="281" r:id="rId3"/>
    <p:sldId id="351" r:id="rId4"/>
    <p:sldId id="443" r:id="rId5"/>
    <p:sldId id="457" r:id="rId6"/>
    <p:sldId id="376" r:id="rId7"/>
    <p:sldId id="449" r:id="rId8"/>
    <p:sldId id="357" r:id="rId9"/>
    <p:sldId id="446" r:id="rId10"/>
    <p:sldId id="441" r:id="rId11"/>
    <p:sldId id="451" r:id="rId12"/>
    <p:sldId id="354" r:id="rId13"/>
    <p:sldId id="403" r:id="rId14"/>
    <p:sldId id="377" r:id="rId15"/>
    <p:sldId id="420" r:id="rId16"/>
    <p:sldId id="360" r:id="rId17"/>
    <p:sldId id="366" r:id="rId18"/>
    <p:sldId id="284" r:id="rId19"/>
    <p:sldId id="318" r:id="rId20"/>
    <p:sldId id="338" r:id="rId21"/>
    <p:sldId id="352" r:id="rId22"/>
    <p:sldId id="421" r:id="rId23"/>
    <p:sldId id="329" r:id="rId24"/>
    <p:sldId id="422" r:id="rId25"/>
    <p:sldId id="423" r:id="rId26"/>
    <p:sldId id="424" r:id="rId27"/>
    <p:sldId id="425" r:id="rId28"/>
    <p:sldId id="426" r:id="rId29"/>
    <p:sldId id="427" r:id="rId30"/>
    <p:sldId id="429" r:id="rId31"/>
    <p:sldId id="428" r:id="rId32"/>
    <p:sldId id="417" r:id="rId33"/>
    <p:sldId id="348" r:id="rId34"/>
    <p:sldId id="342" r:id="rId35"/>
    <p:sldId id="337" r:id="rId36"/>
    <p:sldId id="358" r:id="rId37"/>
    <p:sldId id="432" r:id="rId38"/>
    <p:sldId id="434" r:id="rId39"/>
    <p:sldId id="439" r:id="rId40"/>
    <p:sldId id="435" r:id="rId41"/>
    <p:sldId id="437" r:id="rId42"/>
    <p:sldId id="456" r:id="rId43"/>
    <p:sldId id="460" r:id="rId44"/>
    <p:sldId id="259" r:id="rId45"/>
    <p:sldId id="458" r:id="rId46"/>
    <p:sldId id="459" r:id="rId47"/>
    <p:sldId id="359" r:id="rId48"/>
    <p:sldId id="272" r:id="rId49"/>
    <p:sldId id="274" r:id="rId50"/>
    <p:sldId id="311" r:id="rId51"/>
    <p:sldId id="343" r:id="rId52"/>
    <p:sldId id="301" r:id="rId53"/>
    <p:sldId id="302" r:id="rId54"/>
    <p:sldId id="461" r:id="rId55"/>
    <p:sldId id="463" r:id="rId56"/>
    <p:sldId id="462" r:id="rId57"/>
    <p:sldId id="394" r:id="rId58"/>
    <p:sldId id="325" r:id="rId59"/>
    <p:sldId id="323" r:id="rId60"/>
    <p:sldId id="324" r:id="rId61"/>
    <p:sldId id="396" r:id="rId62"/>
    <p:sldId id="341" r:id="rId63"/>
    <p:sldId id="397" r:id="rId64"/>
    <p:sldId id="326" r:id="rId65"/>
  </p:sldIdLst>
  <p:sldSz cx="12192000" cy="6858000"/>
  <p:notesSz cx="6810375" cy="9942513"/>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id="{7BC47FFD-E2D2-4301-B8C5-E8C2494AA80D}">
          <p14:sldIdLst>
            <p14:sldId id="256"/>
            <p14:sldId id="281"/>
            <p14:sldId id="351"/>
            <p14:sldId id="443"/>
            <p14:sldId id="457"/>
            <p14:sldId id="376"/>
            <p14:sldId id="449"/>
            <p14:sldId id="357"/>
            <p14:sldId id="446"/>
            <p14:sldId id="441"/>
            <p14:sldId id="451"/>
            <p14:sldId id="354"/>
            <p14:sldId id="403"/>
            <p14:sldId id="377"/>
            <p14:sldId id="420"/>
            <p14:sldId id="360"/>
            <p14:sldId id="366"/>
            <p14:sldId id="284"/>
            <p14:sldId id="318"/>
            <p14:sldId id="338"/>
            <p14:sldId id="352"/>
            <p14:sldId id="421"/>
            <p14:sldId id="329"/>
            <p14:sldId id="422"/>
            <p14:sldId id="423"/>
            <p14:sldId id="424"/>
            <p14:sldId id="425"/>
            <p14:sldId id="426"/>
            <p14:sldId id="427"/>
            <p14:sldId id="429"/>
            <p14:sldId id="428"/>
            <p14:sldId id="417"/>
            <p14:sldId id="348"/>
            <p14:sldId id="342"/>
            <p14:sldId id="337"/>
            <p14:sldId id="358"/>
            <p14:sldId id="432"/>
            <p14:sldId id="434"/>
            <p14:sldId id="439"/>
            <p14:sldId id="435"/>
            <p14:sldId id="437"/>
            <p14:sldId id="456"/>
            <p14:sldId id="460"/>
            <p14:sldId id="259"/>
            <p14:sldId id="458"/>
            <p14:sldId id="459"/>
            <p14:sldId id="359"/>
            <p14:sldId id="272"/>
            <p14:sldId id="274"/>
            <p14:sldId id="311"/>
            <p14:sldId id="343"/>
            <p14:sldId id="301"/>
            <p14:sldId id="302"/>
            <p14:sldId id="461"/>
            <p14:sldId id="463"/>
            <p14:sldId id="462"/>
            <p14:sldId id="394"/>
            <p14:sldId id="325"/>
            <p14:sldId id="323"/>
            <p14:sldId id="324"/>
            <p14:sldId id="396"/>
            <p14:sldId id="341"/>
            <p14:sldId id="397"/>
            <p14:sldId id="326"/>
          </p14:sldIdLst>
        </p14:section>
        <p14:section name="Eksempler" id="{FED15214-7C1B-4CDB-917E-53F7A0E4E41C}">
          <p14:sldIdLst/>
        </p14:section>
      </p14:sectionLst>
    </p:ext>
    <p:ext uri="{EFAFB233-063F-42B5-8137-9DF3F51BA10A}">
      <p15:sldGuideLst xmlns:p15="http://schemas.microsoft.com/office/powerpoint/2012/main">
        <p15:guide id="1" orient="horz">
          <p15:clr>
            <a:srgbClr val="A4A3A4"/>
          </p15:clr>
        </p15:guide>
        <p15:guide id="2" pos="23">
          <p15:clr>
            <a:srgbClr val="A4A3A4"/>
          </p15:clr>
        </p15:guide>
        <p15:guide id="3" orient="horz" pos="16">
          <p15:clr>
            <a:srgbClr val="A4A3A4"/>
          </p15:clr>
        </p15:guide>
        <p15:guide id="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Thiele" initials="S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D26"/>
    <a:srgbClr val="57A707"/>
    <a:srgbClr val="448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43AF0-AB2B-4804-9365-0BFDABC4977C}" v="13" dt="2022-10-11T13:38:41.573"/>
  </p1510:revLst>
</p1510:revInfo>
</file>

<file path=ppt/tableStyles.xml><?xml version="1.0" encoding="utf-8"?>
<a:tblStyleLst xmlns:a="http://schemas.openxmlformats.org/drawingml/2006/main" def="{5C22544A-7EE6-4342-B048-85BDC9FD1C3A}">
  <a:tblStyle styleId="{284E427A-3D55-4303-BF80-6455036E1DE7}" styleName="Tema til typografi 1 - markeringsfarv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autoAdjust="0"/>
    <p:restoredTop sz="86708" autoAdjust="0"/>
  </p:normalViewPr>
  <p:slideViewPr>
    <p:cSldViewPr snapToGrid="0">
      <p:cViewPr varScale="1">
        <p:scale>
          <a:sx n="99" d="100"/>
          <a:sy n="99" d="100"/>
        </p:scale>
        <p:origin x="228" y="78"/>
      </p:cViewPr>
      <p:guideLst>
        <p:guide orient="horz"/>
        <p:guide pos="23"/>
        <p:guide orient="horz" pos="16"/>
        <p:guide/>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2" d="100"/>
          <a:sy n="82" d="100"/>
        </p:scale>
        <p:origin x="354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ben Lautrop-Rasmussen" userId="cd3f7679-0657-4eb6-b4bb-319527c2682b" providerId="ADAL" clId="{30B43AF0-AB2B-4804-9365-0BFDABC4977C}"/>
    <pc:docChg chg="undo custSel addSld delSld modSld sldOrd modSection modNotesMaster modHandout">
      <pc:chgData name="Esben Lautrop-Rasmussen" userId="cd3f7679-0657-4eb6-b4bb-319527c2682b" providerId="ADAL" clId="{30B43AF0-AB2B-4804-9365-0BFDABC4977C}" dt="2022-10-11T17:58:53.795" v="202"/>
      <pc:docMkLst>
        <pc:docMk/>
      </pc:docMkLst>
      <pc:sldChg chg="modSp mod">
        <pc:chgData name="Esben Lautrop-Rasmussen" userId="cd3f7679-0657-4eb6-b4bb-319527c2682b" providerId="ADAL" clId="{30B43AF0-AB2B-4804-9365-0BFDABC4977C}" dt="2022-10-11T08:51:36.471" v="75" actId="20577"/>
        <pc:sldMkLst>
          <pc:docMk/>
          <pc:sldMk cId="1290467671" sldId="256"/>
        </pc:sldMkLst>
        <pc:spChg chg="mod">
          <ac:chgData name="Esben Lautrop-Rasmussen" userId="cd3f7679-0657-4eb6-b4bb-319527c2682b" providerId="ADAL" clId="{30B43AF0-AB2B-4804-9365-0BFDABC4977C}" dt="2022-10-11T08:51:36.471" v="75" actId="20577"/>
          <ac:spMkLst>
            <pc:docMk/>
            <pc:sldMk cId="1290467671" sldId="256"/>
            <ac:spMk id="6" creationId="{137E0446-4606-4CCD-BB9D-79A71F8C4721}"/>
          </ac:spMkLst>
        </pc:spChg>
      </pc:sldChg>
      <pc:sldChg chg="del">
        <pc:chgData name="Esben Lautrop-Rasmussen" userId="cd3f7679-0657-4eb6-b4bb-319527c2682b" providerId="ADAL" clId="{30B43AF0-AB2B-4804-9365-0BFDABC4977C}" dt="2022-10-11T13:02:59.530" v="187" actId="2696"/>
        <pc:sldMkLst>
          <pc:docMk/>
          <pc:sldMk cId="881195017" sldId="259"/>
        </pc:sldMkLst>
      </pc:sldChg>
      <pc:sldChg chg="add">
        <pc:chgData name="Esben Lautrop-Rasmussen" userId="cd3f7679-0657-4eb6-b4bb-319527c2682b" providerId="ADAL" clId="{30B43AF0-AB2B-4804-9365-0BFDABC4977C}" dt="2022-10-11T13:03:08.028" v="188"/>
        <pc:sldMkLst>
          <pc:docMk/>
          <pc:sldMk cId="2321635871" sldId="259"/>
        </pc:sldMkLst>
      </pc:sldChg>
      <pc:sldChg chg="add">
        <pc:chgData name="Esben Lautrop-Rasmussen" userId="cd3f7679-0657-4eb6-b4bb-319527c2682b" providerId="ADAL" clId="{30B43AF0-AB2B-4804-9365-0BFDABC4977C}" dt="2022-10-11T13:03:08.028" v="188"/>
        <pc:sldMkLst>
          <pc:docMk/>
          <pc:sldMk cId="305042402" sldId="272"/>
        </pc:sldMkLst>
      </pc:sldChg>
      <pc:sldChg chg="del">
        <pc:chgData name="Esben Lautrop-Rasmussen" userId="cd3f7679-0657-4eb6-b4bb-319527c2682b" providerId="ADAL" clId="{30B43AF0-AB2B-4804-9365-0BFDABC4977C}" dt="2022-10-11T13:02:59.530" v="187" actId="2696"/>
        <pc:sldMkLst>
          <pc:docMk/>
          <pc:sldMk cId="552792440" sldId="272"/>
        </pc:sldMkLst>
      </pc:sldChg>
      <pc:sldChg chg="add">
        <pc:chgData name="Esben Lautrop-Rasmussen" userId="cd3f7679-0657-4eb6-b4bb-319527c2682b" providerId="ADAL" clId="{30B43AF0-AB2B-4804-9365-0BFDABC4977C}" dt="2022-10-11T13:03:08.028" v="188"/>
        <pc:sldMkLst>
          <pc:docMk/>
          <pc:sldMk cId="1014746003" sldId="274"/>
        </pc:sldMkLst>
      </pc:sldChg>
      <pc:sldChg chg="del">
        <pc:chgData name="Esben Lautrop-Rasmussen" userId="cd3f7679-0657-4eb6-b4bb-319527c2682b" providerId="ADAL" clId="{30B43AF0-AB2B-4804-9365-0BFDABC4977C}" dt="2022-10-11T13:02:59.530" v="187" actId="2696"/>
        <pc:sldMkLst>
          <pc:docMk/>
          <pc:sldMk cId="1888759119" sldId="274"/>
        </pc:sldMkLst>
      </pc:sldChg>
      <pc:sldChg chg="modSp mod">
        <pc:chgData name="Esben Lautrop-Rasmussen" userId="cd3f7679-0657-4eb6-b4bb-319527c2682b" providerId="ADAL" clId="{30B43AF0-AB2B-4804-9365-0BFDABC4977C}" dt="2022-10-11T13:03:31.932" v="193" actId="20577"/>
        <pc:sldMkLst>
          <pc:docMk/>
          <pc:sldMk cId="3336977656" sldId="281"/>
        </pc:sldMkLst>
        <pc:spChg chg="mod">
          <ac:chgData name="Esben Lautrop-Rasmussen" userId="cd3f7679-0657-4eb6-b4bb-319527c2682b" providerId="ADAL" clId="{30B43AF0-AB2B-4804-9365-0BFDABC4977C}" dt="2022-10-11T13:03:31.932" v="193" actId="20577"/>
          <ac:spMkLst>
            <pc:docMk/>
            <pc:sldMk cId="3336977656" sldId="281"/>
            <ac:spMk id="4" creationId="{00000000-0000-0000-0000-000000000000}"/>
          </ac:spMkLst>
        </pc:spChg>
      </pc:sldChg>
      <pc:sldChg chg="modSp mod">
        <pc:chgData name="Esben Lautrop-Rasmussen" userId="cd3f7679-0657-4eb6-b4bb-319527c2682b" providerId="ADAL" clId="{30B43AF0-AB2B-4804-9365-0BFDABC4977C}" dt="2022-10-11T12:28:52.887" v="90" actId="20577"/>
        <pc:sldMkLst>
          <pc:docMk/>
          <pc:sldMk cId="1865665402" sldId="284"/>
        </pc:sldMkLst>
        <pc:spChg chg="mod">
          <ac:chgData name="Esben Lautrop-Rasmussen" userId="cd3f7679-0657-4eb6-b4bb-319527c2682b" providerId="ADAL" clId="{30B43AF0-AB2B-4804-9365-0BFDABC4977C}" dt="2022-10-11T12:28:52.887" v="90" actId="20577"/>
          <ac:spMkLst>
            <pc:docMk/>
            <pc:sldMk cId="1865665402" sldId="284"/>
            <ac:spMk id="2" creationId="{5A03EF05-7B51-45CB-A778-26777A2A76F2}"/>
          </ac:spMkLst>
        </pc:spChg>
      </pc:sldChg>
      <pc:sldChg chg="add del">
        <pc:chgData name="Esben Lautrop-Rasmussen" userId="cd3f7679-0657-4eb6-b4bb-319527c2682b" providerId="ADAL" clId="{30B43AF0-AB2B-4804-9365-0BFDABC4977C}" dt="2022-10-11T13:02:59.530" v="187" actId="2696"/>
        <pc:sldMkLst>
          <pc:docMk/>
          <pc:sldMk cId="154175026" sldId="301"/>
        </pc:sldMkLst>
      </pc:sldChg>
      <pc:sldChg chg="add">
        <pc:chgData name="Esben Lautrop-Rasmussen" userId="cd3f7679-0657-4eb6-b4bb-319527c2682b" providerId="ADAL" clId="{30B43AF0-AB2B-4804-9365-0BFDABC4977C}" dt="2022-10-11T13:03:08.028" v="188"/>
        <pc:sldMkLst>
          <pc:docMk/>
          <pc:sldMk cId="253552268" sldId="301"/>
        </pc:sldMkLst>
      </pc:sldChg>
      <pc:sldChg chg="del">
        <pc:chgData name="Esben Lautrop-Rasmussen" userId="cd3f7679-0657-4eb6-b4bb-319527c2682b" providerId="ADAL" clId="{30B43AF0-AB2B-4804-9365-0BFDABC4977C}" dt="2022-10-11T12:38:03.339" v="111" actId="2696"/>
        <pc:sldMkLst>
          <pc:docMk/>
          <pc:sldMk cId="1730246573" sldId="301"/>
        </pc:sldMkLst>
      </pc:sldChg>
      <pc:sldChg chg="del">
        <pc:chgData name="Esben Lautrop-Rasmussen" userId="cd3f7679-0657-4eb6-b4bb-319527c2682b" providerId="ADAL" clId="{30B43AF0-AB2B-4804-9365-0BFDABC4977C}" dt="2022-10-11T12:38:03.339" v="111" actId="2696"/>
        <pc:sldMkLst>
          <pc:docMk/>
          <pc:sldMk cId="1730246573" sldId="302"/>
        </pc:sldMkLst>
      </pc:sldChg>
      <pc:sldChg chg="add">
        <pc:chgData name="Esben Lautrop-Rasmussen" userId="cd3f7679-0657-4eb6-b4bb-319527c2682b" providerId="ADAL" clId="{30B43AF0-AB2B-4804-9365-0BFDABC4977C}" dt="2022-10-11T13:03:08.028" v="188"/>
        <pc:sldMkLst>
          <pc:docMk/>
          <pc:sldMk cId="2282515911" sldId="302"/>
        </pc:sldMkLst>
      </pc:sldChg>
      <pc:sldChg chg="add del">
        <pc:chgData name="Esben Lautrop-Rasmussen" userId="cd3f7679-0657-4eb6-b4bb-319527c2682b" providerId="ADAL" clId="{30B43AF0-AB2B-4804-9365-0BFDABC4977C}" dt="2022-10-11T13:02:59.530" v="187" actId="2696"/>
        <pc:sldMkLst>
          <pc:docMk/>
          <pc:sldMk cId="3833027501" sldId="302"/>
        </pc:sldMkLst>
      </pc:sldChg>
      <pc:sldChg chg="del">
        <pc:chgData name="Esben Lautrop-Rasmussen" userId="cd3f7679-0657-4eb6-b4bb-319527c2682b" providerId="ADAL" clId="{30B43AF0-AB2B-4804-9365-0BFDABC4977C}" dt="2022-10-11T13:02:59.530" v="187" actId="2696"/>
        <pc:sldMkLst>
          <pc:docMk/>
          <pc:sldMk cId="306422432" sldId="311"/>
        </pc:sldMkLst>
      </pc:sldChg>
      <pc:sldChg chg="add">
        <pc:chgData name="Esben Lautrop-Rasmussen" userId="cd3f7679-0657-4eb6-b4bb-319527c2682b" providerId="ADAL" clId="{30B43AF0-AB2B-4804-9365-0BFDABC4977C}" dt="2022-10-11T13:03:08.028" v="188"/>
        <pc:sldMkLst>
          <pc:docMk/>
          <pc:sldMk cId="378823105" sldId="311"/>
        </pc:sldMkLst>
      </pc:sldChg>
      <pc:sldChg chg="add">
        <pc:chgData name="Esben Lautrop-Rasmussen" userId="cd3f7679-0657-4eb6-b4bb-319527c2682b" providerId="ADAL" clId="{30B43AF0-AB2B-4804-9365-0BFDABC4977C}" dt="2022-10-11T08:47:18.935" v="13"/>
        <pc:sldMkLst>
          <pc:docMk/>
          <pc:sldMk cId="3176900225" sldId="323"/>
        </pc:sldMkLst>
      </pc:sldChg>
      <pc:sldChg chg="modSp add mod">
        <pc:chgData name="Esben Lautrop-Rasmussen" userId="cd3f7679-0657-4eb6-b4bb-319527c2682b" providerId="ADAL" clId="{30B43AF0-AB2B-4804-9365-0BFDABC4977C}" dt="2022-10-11T12:51:51.102" v="165" actId="115"/>
        <pc:sldMkLst>
          <pc:docMk/>
          <pc:sldMk cId="1957059532" sldId="324"/>
        </pc:sldMkLst>
        <pc:spChg chg="mod">
          <ac:chgData name="Esben Lautrop-Rasmussen" userId="cd3f7679-0657-4eb6-b4bb-319527c2682b" providerId="ADAL" clId="{30B43AF0-AB2B-4804-9365-0BFDABC4977C}" dt="2022-10-11T12:51:51.102" v="165" actId="115"/>
          <ac:spMkLst>
            <pc:docMk/>
            <pc:sldMk cId="1957059532" sldId="324"/>
            <ac:spMk id="12" creationId="{E09DB602-27C6-45AB-846B-B52AEBD04132}"/>
          </ac:spMkLst>
        </pc:spChg>
      </pc:sldChg>
      <pc:sldChg chg="addSp delSp modSp mod ord">
        <pc:chgData name="Esben Lautrop-Rasmussen" userId="cd3f7679-0657-4eb6-b4bb-319527c2682b" providerId="ADAL" clId="{30B43AF0-AB2B-4804-9365-0BFDABC4977C}" dt="2022-10-11T14:18:02.500" v="200"/>
        <pc:sldMkLst>
          <pc:docMk/>
          <pc:sldMk cId="483303815" sldId="325"/>
        </pc:sldMkLst>
        <pc:spChg chg="mod">
          <ac:chgData name="Esben Lautrop-Rasmussen" userId="cd3f7679-0657-4eb6-b4bb-319527c2682b" providerId="ADAL" clId="{30B43AF0-AB2B-4804-9365-0BFDABC4977C}" dt="2022-10-11T12:52:47.233" v="168" actId="1076"/>
          <ac:spMkLst>
            <pc:docMk/>
            <pc:sldMk cId="483303815" sldId="325"/>
            <ac:spMk id="3" creationId="{F391E13B-F8A1-47DA-AC86-FDCE388C8A7F}"/>
          </ac:spMkLst>
        </pc:spChg>
        <pc:picChg chg="del">
          <ac:chgData name="Esben Lautrop-Rasmussen" userId="cd3f7679-0657-4eb6-b4bb-319527c2682b" providerId="ADAL" clId="{30B43AF0-AB2B-4804-9365-0BFDABC4977C}" dt="2022-10-11T08:49:01.080" v="19" actId="478"/>
          <ac:picMkLst>
            <pc:docMk/>
            <pc:sldMk cId="483303815" sldId="325"/>
            <ac:picMk id="5" creationId="{00000000-0000-0000-0000-000000000000}"/>
          </ac:picMkLst>
        </pc:picChg>
        <pc:picChg chg="del">
          <ac:chgData name="Esben Lautrop-Rasmussen" userId="cd3f7679-0657-4eb6-b4bb-319527c2682b" providerId="ADAL" clId="{30B43AF0-AB2B-4804-9365-0BFDABC4977C}" dt="2022-10-11T08:49:02.003" v="20" actId="478"/>
          <ac:picMkLst>
            <pc:docMk/>
            <pc:sldMk cId="483303815" sldId="325"/>
            <ac:picMk id="7" creationId="{00000000-0000-0000-0000-000000000000}"/>
          </ac:picMkLst>
        </pc:picChg>
        <pc:picChg chg="add mod">
          <ac:chgData name="Esben Lautrop-Rasmussen" userId="cd3f7679-0657-4eb6-b4bb-319527c2682b" providerId="ADAL" clId="{30B43AF0-AB2B-4804-9365-0BFDABC4977C}" dt="2022-10-11T08:49:15.429" v="24" actId="1076"/>
          <ac:picMkLst>
            <pc:docMk/>
            <pc:sldMk cId="483303815" sldId="325"/>
            <ac:picMk id="8" creationId="{E4C3DB16-ED11-4D3F-5D97-5FE32A78EE2F}"/>
          </ac:picMkLst>
        </pc:picChg>
      </pc:sldChg>
      <pc:sldChg chg="del">
        <pc:chgData name="Esben Lautrop-Rasmussen" userId="cd3f7679-0657-4eb6-b4bb-319527c2682b" providerId="ADAL" clId="{30B43AF0-AB2B-4804-9365-0BFDABC4977C}" dt="2022-10-11T13:02:59.530" v="187" actId="2696"/>
        <pc:sldMkLst>
          <pc:docMk/>
          <pc:sldMk cId="1214245094" sldId="343"/>
        </pc:sldMkLst>
      </pc:sldChg>
      <pc:sldChg chg="add">
        <pc:chgData name="Esben Lautrop-Rasmussen" userId="cd3f7679-0657-4eb6-b4bb-319527c2682b" providerId="ADAL" clId="{30B43AF0-AB2B-4804-9365-0BFDABC4977C}" dt="2022-10-11T13:03:08.028" v="188"/>
        <pc:sldMkLst>
          <pc:docMk/>
          <pc:sldMk cId="1573794196" sldId="343"/>
        </pc:sldMkLst>
      </pc:sldChg>
      <pc:sldChg chg="ord">
        <pc:chgData name="Esben Lautrop-Rasmussen" userId="cd3f7679-0657-4eb6-b4bb-319527c2682b" providerId="ADAL" clId="{30B43AF0-AB2B-4804-9365-0BFDABC4977C}" dt="2022-10-11T08:43:45.227" v="4"/>
        <pc:sldMkLst>
          <pc:docMk/>
          <pc:sldMk cId="2779667448" sldId="357"/>
        </pc:sldMkLst>
      </pc:sldChg>
      <pc:sldChg chg="addSp delSp modSp mod">
        <pc:chgData name="Esben Lautrop-Rasmussen" userId="cd3f7679-0657-4eb6-b4bb-319527c2682b" providerId="ADAL" clId="{30B43AF0-AB2B-4804-9365-0BFDABC4977C}" dt="2022-10-11T12:46:52.185" v="130" actId="1076"/>
        <pc:sldMkLst>
          <pc:docMk/>
          <pc:sldMk cId="2305179564" sldId="358"/>
        </pc:sldMkLst>
        <pc:spChg chg="mod">
          <ac:chgData name="Esben Lautrop-Rasmussen" userId="cd3f7679-0657-4eb6-b4bb-319527c2682b" providerId="ADAL" clId="{30B43AF0-AB2B-4804-9365-0BFDABC4977C}" dt="2022-10-11T12:46:52.185" v="130" actId="1076"/>
          <ac:spMkLst>
            <pc:docMk/>
            <pc:sldMk cId="2305179564" sldId="358"/>
            <ac:spMk id="4" creationId="{988E41FF-E86C-480F-9004-7517692215A5}"/>
          </ac:spMkLst>
        </pc:spChg>
        <pc:spChg chg="add mod">
          <ac:chgData name="Esben Lautrop-Rasmussen" userId="cd3f7679-0657-4eb6-b4bb-319527c2682b" providerId="ADAL" clId="{30B43AF0-AB2B-4804-9365-0BFDABC4977C}" dt="2022-10-11T12:46:47.739" v="129" actId="1076"/>
          <ac:spMkLst>
            <pc:docMk/>
            <pc:sldMk cId="2305179564" sldId="358"/>
            <ac:spMk id="11" creationId="{0D19A267-FC72-7ABA-7E7B-9D8C7DCFB12C}"/>
          </ac:spMkLst>
        </pc:spChg>
        <pc:picChg chg="add mod">
          <ac:chgData name="Esben Lautrop-Rasmussen" userId="cd3f7679-0657-4eb6-b4bb-319527c2682b" providerId="ADAL" clId="{30B43AF0-AB2B-4804-9365-0BFDABC4977C}" dt="2022-10-11T12:46:24.851" v="125" actId="1076"/>
          <ac:picMkLst>
            <pc:docMk/>
            <pc:sldMk cId="2305179564" sldId="358"/>
            <ac:picMk id="8" creationId="{DCF683C9-8A0E-EA8C-3903-CF158BA6EFF1}"/>
          </ac:picMkLst>
        </pc:picChg>
        <pc:picChg chg="add del mod">
          <ac:chgData name="Esben Lautrop-Rasmussen" userId="cd3f7679-0657-4eb6-b4bb-319527c2682b" providerId="ADAL" clId="{30B43AF0-AB2B-4804-9365-0BFDABC4977C}" dt="2022-10-11T12:46:35.874" v="127" actId="478"/>
          <ac:picMkLst>
            <pc:docMk/>
            <pc:sldMk cId="2305179564" sldId="358"/>
            <ac:picMk id="10" creationId="{EB371A4E-CA44-841A-58E8-F01A2ABD637E}"/>
          </ac:picMkLst>
        </pc:picChg>
      </pc:sldChg>
      <pc:sldChg chg="del">
        <pc:chgData name="Esben Lautrop-Rasmussen" userId="cd3f7679-0657-4eb6-b4bb-319527c2682b" providerId="ADAL" clId="{30B43AF0-AB2B-4804-9365-0BFDABC4977C}" dt="2022-10-11T13:02:59.530" v="187" actId="2696"/>
        <pc:sldMkLst>
          <pc:docMk/>
          <pc:sldMk cId="1770951809" sldId="359"/>
        </pc:sldMkLst>
      </pc:sldChg>
      <pc:sldChg chg="add">
        <pc:chgData name="Esben Lautrop-Rasmussen" userId="cd3f7679-0657-4eb6-b4bb-319527c2682b" providerId="ADAL" clId="{30B43AF0-AB2B-4804-9365-0BFDABC4977C}" dt="2022-10-11T13:03:08.028" v="188"/>
        <pc:sldMkLst>
          <pc:docMk/>
          <pc:sldMk cId="3588035099" sldId="359"/>
        </pc:sldMkLst>
      </pc:sldChg>
      <pc:sldChg chg="modSp mod ord">
        <pc:chgData name="Esben Lautrop-Rasmussen" userId="cd3f7679-0657-4eb6-b4bb-319527c2682b" providerId="ADAL" clId="{30B43AF0-AB2B-4804-9365-0BFDABC4977C}" dt="2022-10-11T12:15:48.173" v="84"/>
        <pc:sldMkLst>
          <pc:docMk/>
          <pc:sldMk cId="692075704" sldId="376"/>
        </pc:sldMkLst>
        <pc:spChg chg="mod">
          <ac:chgData name="Esben Lautrop-Rasmussen" userId="cd3f7679-0657-4eb6-b4bb-319527c2682b" providerId="ADAL" clId="{30B43AF0-AB2B-4804-9365-0BFDABC4977C}" dt="2022-10-11T11:40:42.794" v="81" actId="20577"/>
          <ac:spMkLst>
            <pc:docMk/>
            <pc:sldMk cId="692075704" sldId="376"/>
            <ac:spMk id="7" creationId="{00000000-0000-0000-0000-000000000000}"/>
          </ac:spMkLst>
        </pc:spChg>
        <pc:spChg chg="mod">
          <ac:chgData name="Esben Lautrop-Rasmussen" userId="cd3f7679-0657-4eb6-b4bb-319527c2682b" providerId="ADAL" clId="{30B43AF0-AB2B-4804-9365-0BFDABC4977C}" dt="2022-10-11T11:40:50.132" v="82" actId="1076"/>
          <ac:spMkLst>
            <pc:docMk/>
            <pc:sldMk cId="692075704" sldId="376"/>
            <ac:spMk id="8" creationId="{00000000-0000-0000-0000-000000000000}"/>
          </ac:spMkLst>
        </pc:spChg>
      </pc:sldChg>
      <pc:sldChg chg="modAnim">
        <pc:chgData name="Esben Lautrop-Rasmussen" userId="cd3f7679-0657-4eb6-b4bb-319527c2682b" providerId="ADAL" clId="{30B43AF0-AB2B-4804-9365-0BFDABC4977C}" dt="2022-10-11T13:38:12.753" v="196"/>
        <pc:sldMkLst>
          <pc:docMk/>
          <pc:sldMk cId="394501388" sldId="420"/>
        </pc:sldMkLst>
      </pc:sldChg>
      <pc:sldChg chg="modSp mod">
        <pc:chgData name="Esben Lautrop-Rasmussen" userId="cd3f7679-0657-4eb6-b4bb-319527c2682b" providerId="ADAL" clId="{30B43AF0-AB2B-4804-9365-0BFDABC4977C}" dt="2022-10-11T12:42:54.929" v="123" actId="20577"/>
        <pc:sldMkLst>
          <pc:docMk/>
          <pc:sldMk cId="3056858198" sldId="427"/>
        </pc:sldMkLst>
        <pc:spChg chg="mod">
          <ac:chgData name="Esben Lautrop-Rasmussen" userId="cd3f7679-0657-4eb6-b4bb-319527c2682b" providerId="ADAL" clId="{30B43AF0-AB2B-4804-9365-0BFDABC4977C}" dt="2022-10-11T12:42:54.929" v="123" actId="20577"/>
          <ac:spMkLst>
            <pc:docMk/>
            <pc:sldMk cId="3056858198" sldId="427"/>
            <ac:spMk id="4" creationId="{00000000-0000-0000-0000-000000000000}"/>
          </ac:spMkLst>
        </pc:spChg>
      </pc:sldChg>
      <pc:sldChg chg="modAnim">
        <pc:chgData name="Esben Lautrop-Rasmussen" userId="cd3f7679-0657-4eb6-b4bb-319527c2682b" providerId="ADAL" clId="{30B43AF0-AB2B-4804-9365-0BFDABC4977C}" dt="2022-10-11T13:38:41.573" v="198"/>
        <pc:sldMkLst>
          <pc:docMk/>
          <pc:sldMk cId="1355470698" sldId="432"/>
        </pc:sldMkLst>
      </pc:sldChg>
      <pc:sldChg chg="del">
        <pc:chgData name="Esben Lautrop-Rasmussen" userId="cd3f7679-0657-4eb6-b4bb-319527c2682b" providerId="ADAL" clId="{30B43AF0-AB2B-4804-9365-0BFDABC4977C}" dt="2022-10-11T12:47:08.250" v="131" actId="47"/>
        <pc:sldMkLst>
          <pc:docMk/>
          <pc:sldMk cId="92363372" sldId="433"/>
        </pc:sldMkLst>
      </pc:sldChg>
      <pc:sldChg chg="modSp mod">
        <pc:chgData name="Esben Lautrop-Rasmussen" userId="cd3f7679-0657-4eb6-b4bb-319527c2682b" providerId="ADAL" clId="{30B43AF0-AB2B-4804-9365-0BFDABC4977C}" dt="2022-10-11T12:49:44.663" v="134" actId="20577"/>
        <pc:sldMkLst>
          <pc:docMk/>
          <pc:sldMk cId="3556460944" sldId="439"/>
        </pc:sldMkLst>
        <pc:spChg chg="mod">
          <ac:chgData name="Esben Lautrop-Rasmussen" userId="cd3f7679-0657-4eb6-b4bb-319527c2682b" providerId="ADAL" clId="{30B43AF0-AB2B-4804-9365-0BFDABC4977C}" dt="2022-10-11T12:49:44.663" v="134" actId="20577"/>
          <ac:spMkLst>
            <pc:docMk/>
            <pc:sldMk cId="3556460944" sldId="439"/>
            <ac:spMk id="13" creationId="{F291679F-3506-574D-AE35-CD34C139FF76}"/>
          </ac:spMkLst>
        </pc:spChg>
      </pc:sldChg>
      <pc:sldChg chg="modSp add mod">
        <pc:chgData name="Esben Lautrop-Rasmussen" userId="cd3f7679-0657-4eb6-b4bb-319527c2682b" providerId="ADAL" clId="{30B43AF0-AB2B-4804-9365-0BFDABC4977C}" dt="2022-10-11T12:24:50.600" v="86" actId="6549"/>
        <pc:sldMkLst>
          <pc:docMk/>
          <pc:sldMk cId="810528567" sldId="441"/>
        </pc:sldMkLst>
        <pc:spChg chg="mod">
          <ac:chgData name="Esben Lautrop-Rasmussen" userId="cd3f7679-0657-4eb6-b4bb-319527c2682b" providerId="ADAL" clId="{30B43AF0-AB2B-4804-9365-0BFDABC4977C}" dt="2022-10-11T12:24:50.600" v="86" actId="6549"/>
          <ac:spMkLst>
            <pc:docMk/>
            <pc:sldMk cId="810528567" sldId="441"/>
            <ac:spMk id="7" creationId="{0487C728-BF82-EF4E-871A-D5C93EAEB0F9}"/>
          </ac:spMkLst>
        </pc:spChg>
      </pc:sldChg>
      <pc:sldChg chg="del ord">
        <pc:chgData name="Esben Lautrop-Rasmussen" userId="cd3f7679-0657-4eb6-b4bb-319527c2682b" providerId="ADAL" clId="{30B43AF0-AB2B-4804-9365-0BFDABC4977C}" dt="2022-10-11T08:44:06.177" v="5" actId="2696"/>
        <pc:sldMkLst>
          <pc:docMk/>
          <pc:sldMk cId="2525931584" sldId="441"/>
        </pc:sldMkLst>
      </pc:sldChg>
      <pc:sldChg chg="delSp modSp mod">
        <pc:chgData name="Esben Lautrop-Rasmussen" userId="cd3f7679-0657-4eb6-b4bb-319527c2682b" providerId="ADAL" clId="{30B43AF0-AB2B-4804-9365-0BFDABC4977C}" dt="2022-10-11T08:44:45.211" v="12" actId="1076"/>
        <pc:sldMkLst>
          <pc:docMk/>
          <pc:sldMk cId="4219306991" sldId="446"/>
        </pc:sldMkLst>
        <pc:picChg chg="del">
          <ac:chgData name="Esben Lautrop-Rasmussen" userId="cd3f7679-0657-4eb6-b4bb-319527c2682b" providerId="ADAL" clId="{30B43AF0-AB2B-4804-9365-0BFDABC4977C}" dt="2022-10-11T08:44:20.845" v="7" actId="478"/>
          <ac:picMkLst>
            <pc:docMk/>
            <pc:sldMk cId="4219306991" sldId="446"/>
            <ac:picMk id="3" creationId="{C4C36F5C-8AAB-EA44-6868-7A90E23997C6}"/>
          </ac:picMkLst>
        </pc:picChg>
        <pc:picChg chg="mod">
          <ac:chgData name="Esben Lautrop-Rasmussen" userId="cd3f7679-0657-4eb6-b4bb-319527c2682b" providerId="ADAL" clId="{30B43AF0-AB2B-4804-9365-0BFDABC4977C}" dt="2022-10-11T08:44:45.211" v="12" actId="1076"/>
          <ac:picMkLst>
            <pc:docMk/>
            <pc:sldMk cId="4219306991" sldId="446"/>
            <ac:picMk id="4" creationId="{51FEA4B5-8495-F659-F1B9-E885E7C9CA3E}"/>
          </ac:picMkLst>
        </pc:picChg>
        <pc:picChg chg="mod">
          <ac:chgData name="Esben Lautrop-Rasmussen" userId="cd3f7679-0657-4eb6-b4bb-319527c2682b" providerId="ADAL" clId="{30B43AF0-AB2B-4804-9365-0BFDABC4977C}" dt="2022-10-11T08:44:32.882" v="11" actId="1076"/>
          <ac:picMkLst>
            <pc:docMk/>
            <pc:sldMk cId="4219306991" sldId="446"/>
            <ac:picMk id="9" creationId="{2150E3A6-A946-E86D-9976-3DFCA9413695}"/>
          </ac:picMkLst>
        </pc:picChg>
        <pc:picChg chg="mod">
          <ac:chgData name="Esben Lautrop-Rasmussen" userId="cd3f7679-0657-4eb6-b4bb-319527c2682b" providerId="ADAL" clId="{30B43AF0-AB2B-4804-9365-0BFDABC4977C}" dt="2022-10-11T08:44:27.515" v="9" actId="1076"/>
          <ac:picMkLst>
            <pc:docMk/>
            <pc:sldMk cId="4219306991" sldId="446"/>
            <ac:picMk id="10" creationId="{978EC0F1-0147-76D6-7F17-8ED35C75A30D}"/>
          </ac:picMkLst>
        </pc:picChg>
      </pc:sldChg>
      <pc:sldChg chg="modSp mod">
        <pc:chgData name="Esben Lautrop-Rasmussen" userId="cd3f7679-0657-4eb6-b4bb-319527c2682b" providerId="ADAL" clId="{30B43AF0-AB2B-4804-9365-0BFDABC4977C}" dt="2022-10-11T12:35:57.999" v="110" actId="20577"/>
        <pc:sldMkLst>
          <pc:docMk/>
          <pc:sldMk cId="14327261" sldId="449"/>
        </pc:sldMkLst>
        <pc:spChg chg="mod">
          <ac:chgData name="Esben Lautrop-Rasmussen" userId="cd3f7679-0657-4eb6-b4bb-319527c2682b" providerId="ADAL" clId="{30B43AF0-AB2B-4804-9365-0BFDABC4977C}" dt="2022-10-11T12:35:57.999" v="110" actId="20577"/>
          <ac:spMkLst>
            <pc:docMk/>
            <pc:sldMk cId="14327261" sldId="449"/>
            <ac:spMk id="11" creationId="{A61E0ECC-D014-46DD-409B-C3B093D8BB6C}"/>
          </ac:spMkLst>
        </pc:spChg>
      </pc:sldChg>
      <pc:sldChg chg="ord">
        <pc:chgData name="Esben Lautrop-Rasmussen" userId="cd3f7679-0657-4eb6-b4bb-319527c2682b" providerId="ADAL" clId="{30B43AF0-AB2B-4804-9365-0BFDABC4977C}" dt="2022-10-11T12:53:29.808" v="170"/>
        <pc:sldMkLst>
          <pc:docMk/>
          <pc:sldMk cId="2819612629" sldId="456"/>
        </pc:sldMkLst>
      </pc:sldChg>
      <pc:sldChg chg="add">
        <pc:chgData name="Esben Lautrop-Rasmussen" userId="cd3f7679-0657-4eb6-b4bb-319527c2682b" providerId="ADAL" clId="{30B43AF0-AB2B-4804-9365-0BFDABC4977C}" dt="2022-10-11T13:03:08.028" v="188"/>
        <pc:sldMkLst>
          <pc:docMk/>
          <pc:sldMk cId="1036285393" sldId="458"/>
        </pc:sldMkLst>
      </pc:sldChg>
      <pc:sldChg chg="del">
        <pc:chgData name="Esben Lautrop-Rasmussen" userId="cd3f7679-0657-4eb6-b4bb-319527c2682b" providerId="ADAL" clId="{30B43AF0-AB2B-4804-9365-0BFDABC4977C}" dt="2022-10-11T13:02:59.530" v="187" actId="2696"/>
        <pc:sldMkLst>
          <pc:docMk/>
          <pc:sldMk cId="1296943575" sldId="458"/>
        </pc:sldMkLst>
      </pc:sldChg>
      <pc:sldChg chg="del">
        <pc:chgData name="Esben Lautrop-Rasmussen" userId="cd3f7679-0657-4eb6-b4bb-319527c2682b" providerId="ADAL" clId="{30B43AF0-AB2B-4804-9365-0BFDABC4977C}" dt="2022-10-11T13:02:59.530" v="187" actId="2696"/>
        <pc:sldMkLst>
          <pc:docMk/>
          <pc:sldMk cId="830350596" sldId="459"/>
        </pc:sldMkLst>
      </pc:sldChg>
      <pc:sldChg chg="add">
        <pc:chgData name="Esben Lautrop-Rasmussen" userId="cd3f7679-0657-4eb6-b4bb-319527c2682b" providerId="ADAL" clId="{30B43AF0-AB2B-4804-9365-0BFDABC4977C}" dt="2022-10-11T13:03:08.028" v="188"/>
        <pc:sldMkLst>
          <pc:docMk/>
          <pc:sldMk cId="2546871804" sldId="459"/>
        </pc:sldMkLst>
      </pc:sldChg>
      <pc:sldChg chg="del">
        <pc:chgData name="Esben Lautrop-Rasmussen" userId="cd3f7679-0657-4eb6-b4bb-319527c2682b" providerId="ADAL" clId="{30B43AF0-AB2B-4804-9365-0BFDABC4977C}" dt="2022-10-11T13:02:59.530" v="187" actId="2696"/>
        <pc:sldMkLst>
          <pc:docMk/>
          <pc:sldMk cId="2183196645" sldId="460"/>
        </pc:sldMkLst>
      </pc:sldChg>
      <pc:sldChg chg="add">
        <pc:chgData name="Esben Lautrop-Rasmussen" userId="cd3f7679-0657-4eb6-b4bb-319527c2682b" providerId="ADAL" clId="{30B43AF0-AB2B-4804-9365-0BFDABC4977C}" dt="2022-10-11T13:03:08.028" v="188"/>
        <pc:sldMkLst>
          <pc:docMk/>
          <pc:sldMk cId="3307230257" sldId="460"/>
        </pc:sldMkLst>
      </pc:sldChg>
      <pc:sldChg chg="add">
        <pc:chgData name="Esben Lautrop-Rasmussen" userId="cd3f7679-0657-4eb6-b4bb-319527c2682b" providerId="ADAL" clId="{30B43AF0-AB2B-4804-9365-0BFDABC4977C}" dt="2022-10-11T13:03:08.028" v="188"/>
        <pc:sldMkLst>
          <pc:docMk/>
          <pc:sldMk cId="1193173835" sldId="461"/>
        </pc:sldMkLst>
      </pc:sldChg>
      <pc:sldChg chg="del">
        <pc:chgData name="Esben Lautrop-Rasmussen" userId="cd3f7679-0657-4eb6-b4bb-319527c2682b" providerId="ADAL" clId="{30B43AF0-AB2B-4804-9365-0BFDABC4977C}" dt="2022-10-11T13:02:59.530" v="187" actId="2696"/>
        <pc:sldMkLst>
          <pc:docMk/>
          <pc:sldMk cId="2507460538" sldId="461"/>
        </pc:sldMkLst>
      </pc:sldChg>
      <pc:sldChg chg="addSp delSp new mod ord modShow">
        <pc:chgData name="Esben Lautrop-Rasmussen" userId="cd3f7679-0657-4eb6-b4bb-319527c2682b" providerId="ADAL" clId="{30B43AF0-AB2B-4804-9365-0BFDABC4977C}" dt="2022-10-11T17:58:53.795" v="202"/>
        <pc:sldMkLst>
          <pc:docMk/>
          <pc:sldMk cId="2586902593" sldId="462"/>
        </pc:sldMkLst>
        <pc:spChg chg="del">
          <ac:chgData name="Esben Lautrop-Rasmussen" userId="cd3f7679-0657-4eb6-b4bb-319527c2682b" providerId="ADAL" clId="{30B43AF0-AB2B-4804-9365-0BFDABC4977C}" dt="2022-10-11T12:55:42.312" v="173" actId="478"/>
          <ac:spMkLst>
            <pc:docMk/>
            <pc:sldMk cId="2586902593" sldId="462"/>
            <ac:spMk id="2" creationId="{71A30412-090B-2460-3B2B-2EA6D14A3ED7}"/>
          </ac:spMkLst>
        </pc:spChg>
        <pc:spChg chg="del">
          <ac:chgData name="Esben Lautrop-Rasmussen" userId="cd3f7679-0657-4eb6-b4bb-319527c2682b" providerId="ADAL" clId="{30B43AF0-AB2B-4804-9365-0BFDABC4977C}" dt="2022-10-11T12:55:40.611" v="172" actId="478"/>
          <ac:spMkLst>
            <pc:docMk/>
            <pc:sldMk cId="2586902593" sldId="462"/>
            <ac:spMk id="3" creationId="{05DAB2BA-BC18-E83F-0D4A-E5CE4CB4DF13}"/>
          </ac:spMkLst>
        </pc:spChg>
        <pc:picChg chg="add">
          <ac:chgData name="Esben Lautrop-Rasmussen" userId="cd3f7679-0657-4eb6-b4bb-319527c2682b" providerId="ADAL" clId="{30B43AF0-AB2B-4804-9365-0BFDABC4977C}" dt="2022-10-11T12:55:44.231" v="174" actId="22"/>
          <ac:picMkLst>
            <pc:docMk/>
            <pc:sldMk cId="2586902593" sldId="462"/>
            <ac:picMk id="7" creationId="{5B9B308B-2D4B-7229-16A4-A20DE0A38B83}"/>
          </ac:picMkLst>
        </pc:picChg>
      </pc:sldChg>
      <pc:sldChg chg="addSp delSp modSp new del mod ord modClrScheme chgLayout">
        <pc:chgData name="Esben Lautrop-Rasmussen" userId="cd3f7679-0657-4eb6-b4bb-319527c2682b" providerId="ADAL" clId="{30B43AF0-AB2B-4804-9365-0BFDABC4977C}" dt="2022-10-11T13:02:59.530" v="187" actId="2696"/>
        <pc:sldMkLst>
          <pc:docMk/>
          <pc:sldMk cId="2011519382" sldId="463"/>
        </pc:sldMkLst>
        <pc:spChg chg="del">
          <ac:chgData name="Esben Lautrop-Rasmussen" userId="cd3f7679-0657-4eb6-b4bb-319527c2682b" providerId="ADAL" clId="{30B43AF0-AB2B-4804-9365-0BFDABC4977C}" dt="2022-10-11T13:01:06.650" v="178" actId="478"/>
          <ac:spMkLst>
            <pc:docMk/>
            <pc:sldMk cId="2011519382" sldId="463"/>
            <ac:spMk id="2" creationId="{13D2CD9C-DEC9-5470-7B11-F3D8DB7EFE0E}"/>
          </ac:spMkLst>
        </pc:spChg>
        <pc:spChg chg="mod">
          <ac:chgData name="Esben Lautrop-Rasmussen" userId="cd3f7679-0657-4eb6-b4bb-319527c2682b" providerId="ADAL" clId="{30B43AF0-AB2B-4804-9365-0BFDABC4977C}" dt="2022-10-11T13:01:29.494" v="184" actId="26606"/>
          <ac:spMkLst>
            <pc:docMk/>
            <pc:sldMk cId="2011519382" sldId="463"/>
            <ac:spMk id="3" creationId="{9A3C2A25-D23C-1267-CB6E-8D6A39335FAC}"/>
          </ac:spMkLst>
        </pc:spChg>
        <pc:spChg chg="mod ord">
          <ac:chgData name="Esben Lautrop-Rasmussen" userId="cd3f7679-0657-4eb6-b4bb-319527c2682b" providerId="ADAL" clId="{30B43AF0-AB2B-4804-9365-0BFDABC4977C}" dt="2022-10-11T13:01:29.494" v="184" actId="26606"/>
          <ac:spMkLst>
            <pc:docMk/>
            <pc:sldMk cId="2011519382" sldId="463"/>
            <ac:spMk id="4" creationId="{12A1D85B-D2BC-8ADB-5860-2CA714CEF3F8}"/>
          </ac:spMkLst>
        </pc:spChg>
        <pc:spChg chg="mod ord">
          <ac:chgData name="Esben Lautrop-Rasmussen" userId="cd3f7679-0657-4eb6-b4bb-319527c2682b" providerId="ADAL" clId="{30B43AF0-AB2B-4804-9365-0BFDABC4977C}" dt="2022-10-11T13:01:29.494" v="184" actId="26606"/>
          <ac:spMkLst>
            <pc:docMk/>
            <pc:sldMk cId="2011519382" sldId="463"/>
            <ac:spMk id="5" creationId="{5A9BFEBA-F156-C184-4D5E-402EEC275613}"/>
          </ac:spMkLst>
        </pc:spChg>
        <pc:picChg chg="add mod">
          <ac:chgData name="Esben Lautrop-Rasmussen" userId="cd3f7679-0657-4eb6-b4bb-319527c2682b" providerId="ADAL" clId="{30B43AF0-AB2B-4804-9365-0BFDABC4977C}" dt="2022-10-11T13:01:29.494" v="184" actId="26606"/>
          <ac:picMkLst>
            <pc:docMk/>
            <pc:sldMk cId="2011519382" sldId="463"/>
            <ac:picMk id="7" creationId="{23116C74-C2BC-7FFB-B353-4D87D56CC4FF}"/>
          </ac:picMkLst>
        </pc:picChg>
      </pc:sldChg>
      <pc:sldChg chg="add">
        <pc:chgData name="Esben Lautrop-Rasmussen" userId="cd3f7679-0657-4eb6-b4bb-319527c2682b" providerId="ADAL" clId="{30B43AF0-AB2B-4804-9365-0BFDABC4977C}" dt="2022-10-11T13:03:08.028" v="188"/>
        <pc:sldMkLst>
          <pc:docMk/>
          <pc:sldMk cId="3002317603" sldId="46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da-DK" dirty="0"/>
              <a:t>Onlinespil  75%</a:t>
            </a:r>
          </a:p>
        </c:rich>
      </c:tx>
      <c:overlay val="0"/>
    </c:title>
    <c:autoTitleDeleted val="0"/>
    <c:plotArea>
      <c:layout/>
      <c:doughnutChart>
        <c:varyColors val="1"/>
        <c:ser>
          <c:idx val="0"/>
          <c:order val="0"/>
          <c:tx>
            <c:strRef>
              <c:f>'Ark1'!$B$1</c:f>
              <c:strCache>
                <c:ptCount val="1"/>
                <c:pt idx="0">
                  <c:v>Onlinespil</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'Ark1'!$A$2:$A$8</c:f>
              <c:strCache>
                <c:ptCount val="7"/>
                <c:pt idx="0">
                  <c:v>Sportsbetting</c:v>
                </c:pt>
                <c:pt idx="1">
                  <c:v>eSport betting</c:v>
                </c:pt>
                <c:pt idx="2">
                  <c:v>Automater</c:v>
                </c:pt>
                <c:pt idx="3">
                  <c:v>Kasinospil</c:v>
                </c:pt>
                <c:pt idx="4">
                  <c:v>Skinbetting</c:v>
                </c:pt>
                <c:pt idx="5">
                  <c:v>Poker</c:v>
                </c:pt>
                <c:pt idx="6">
                  <c:v>Andet</c:v>
                </c:pt>
              </c:strCache>
            </c:strRef>
          </c:cat>
          <c:val>
            <c:numRef>
              <c:f>'Ark1'!$B$2:$B$8</c:f>
              <c:numCache>
                <c:formatCode>General</c:formatCode>
                <c:ptCount val="7"/>
                <c:pt idx="0">
                  <c:v>40</c:v>
                </c:pt>
                <c:pt idx="1">
                  <c:v>3</c:v>
                </c:pt>
                <c:pt idx="2">
                  <c:v>30</c:v>
                </c:pt>
                <c:pt idx="3">
                  <c:v>16</c:v>
                </c:pt>
                <c:pt idx="4">
                  <c:v>2</c:v>
                </c:pt>
                <c:pt idx="5">
                  <c:v>5</c:v>
                </c:pt>
                <c:pt idx="6">
                  <c:v>5</c:v>
                </c:pt>
              </c:numCache>
            </c:numRef>
          </c:val>
          <c:extLst>
            <c:ext xmlns:c16="http://schemas.microsoft.com/office/drawing/2014/chart" uri="{C3380CC4-5D6E-409C-BE32-E72D297353CC}">
              <c16:uniqueId val="{00000000-1494-B648-9D95-74361FC332E3}"/>
            </c:ext>
          </c:extLst>
        </c:ser>
        <c:dLbls>
          <c:showLegendKey val="0"/>
          <c:showVal val="0"/>
          <c:showCatName val="0"/>
          <c:showSerName val="0"/>
          <c:showPercent val="0"/>
          <c:showBubbleSize val="0"/>
          <c:showLeaderLines val="1"/>
        </c:dLbls>
        <c:firstSliceAng val="0"/>
        <c:holeSize val="50"/>
      </c:doughnutChart>
    </c:plotArea>
    <c:legend>
      <c:legendPos val="r"/>
      <c:overlay val="0"/>
    </c:legend>
    <c:plotVisOnly val="1"/>
    <c:dispBlanksAs val="gap"/>
    <c:showDLblsOverMax val="0"/>
  </c:chart>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da-DK" dirty="0"/>
              <a:t>Fysisk spil 25%</a:t>
            </a:r>
          </a:p>
        </c:rich>
      </c:tx>
      <c:overlay val="0"/>
    </c:title>
    <c:autoTitleDeleted val="0"/>
    <c:plotArea>
      <c:layout/>
      <c:doughnutChart>
        <c:varyColors val="1"/>
        <c:ser>
          <c:idx val="0"/>
          <c:order val="0"/>
          <c:tx>
            <c:strRef>
              <c:f>'Ark1'!$B$2</c:f>
              <c:strCache>
                <c:ptCount val="1"/>
                <c:pt idx="0">
                  <c:v>Kolonne1</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'Ark1'!$A$3:$A$8</c:f>
              <c:strCache>
                <c:ptCount val="6"/>
                <c:pt idx="0">
                  <c:v>Sportbetting</c:v>
                </c:pt>
                <c:pt idx="1">
                  <c:v>eSport betting</c:v>
                </c:pt>
                <c:pt idx="2">
                  <c:v>Automater</c:v>
                </c:pt>
                <c:pt idx="3">
                  <c:v>Kasinospil</c:v>
                </c:pt>
                <c:pt idx="4">
                  <c:v>Poker</c:v>
                </c:pt>
                <c:pt idx="5">
                  <c:v>Andet</c:v>
                </c:pt>
              </c:strCache>
            </c:strRef>
          </c:cat>
          <c:val>
            <c:numRef>
              <c:f>'Ark1'!$B$3:$B$8</c:f>
              <c:numCache>
                <c:formatCode>General</c:formatCode>
                <c:ptCount val="6"/>
                <c:pt idx="0">
                  <c:v>45</c:v>
                </c:pt>
                <c:pt idx="1">
                  <c:v>2</c:v>
                </c:pt>
                <c:pt idx="2">
                  <c:v>25</c:v>
                </c:pt>
                <c:pt idx="3">
                  <c:v>11</c:v>
                </c:pt>
                <c:pt idx="4">
                  <c:v>12</c:v>
                </c:pt>
                <c:pt idx="5">
                  <c:v>12</c:v>
                </c:pt>
              </c:numCache>
            </c:numRef>
          </c:val>
          <c:extLst>
            <c:ext xmlns:c16="http://schemas.microsoft.com/office/drawing/2014/chart" uri="{C3380CC4-5D6E-409C-BE32-E72D297353CC}">
              <c16:uniqueId val="{00000000-52BB-AB46-81BC-BDBFF398EA7B}"/>
            </c:ext>
          </c:extLst>
        </c:ser>
        <c:dLbls>
          <c:showLegendKey val="0"/>
          <c:showVal val="0"/>
          <c:showCatName val="0"/>
          <c:showSerName val="0"/>
          <c:showPercent val="0"/>
          <c:showBubbleSize val="0"/>
          <c:showLeaderLines val="1"/>
        </c:dLbls>
        <c:firstSliceAng val="0"/>
        <c:holeSize val="50"/>
      </c:doughnutChart>
    </c:plotArea>
    <c:legend>
      <c:legendPos val="r"/>
      <c:overlay val="0"/>
    </c:legend>
    <c:plotVisOnly val="1"/>
    <c:dispBlanksAs val="gap"/>
    <c:showDLblsOverMax val="0"/>
  </c:chart>
  <c:txPr>
    <a:bodyPr/>
    <a:lstStyle/>
    <a:p>
      <a:pPr>
        <a:defRPr sz="1800"/>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manualLayout>
          <c:layoutTarget val="inner"/>
          <c:xMode val="edge"/>
          <c:yMode val="edge"/>
          <c:x val="0.20127798537904601"/>
          <c:y val="0.115879975647147"/>
          <c:w val="0.60252913083138004"/>
          <c:h val="0.63717774131534599"/>
        </c:manualLayout>
      </c:layout>
      <c:doughnutChart>
        <c:varyColors val="1"/>
        <c:ser>
          <c:idx val="0"/>
          <c:order val="0"/>
          <c:tx>
            <c:strRef>
              <c:f>'Ark1'!$B$1</c:f>
              <c:strCache>
                <c:ptCount val="1"/>
                <c:pt idx="0">
                  <c:v>Indtægskilde</c:v>
                </c:pt>
              </c:strCache>
            </c:strRef>
          </c:tx>
          <c:explosion val="41"/>
          <c:cat>
            <c:strRef>
              <c:f>'Ark1'!$A$2:$A$6</c:f>
              <c:strCache>
                <c:ptCount val="5"/>
                <c:pt idx="0">
                  <c:v>Løn</c:v>
                </c:pt>
                <c:pt idx="1">
                  <c:v>Kontanthjælp/Revalideringsydelse/Sygedagpenge</c:v>
                </c:pt>
                <c:pt idx="2">
                  <c:v>Folkepension/førtidspension</c:v>
                </c:pt>
                <c:pt idx="3">
                  <c:v>Dagpenge</c:v>
                </c:pt>
                <c:pt idx="4">
                  <c:v>SU</c:v>
                </c:pt>
              </c:strCache>
            </c:strRef>
          </c:cat>
          <c:val>
            <c:numRef>
              <c:f>'Ark1'!$B$2:$B$6</c:f>
              <c:numCache>
                <c:formatCode>General</c:formatCode>
                <c:ptCount val="5"/>
                <c:pt idx="0">
                  <c:v>55</c:v>
                </c:pt>
                <c:pt idx="1">
                  <c:v>15</c:v>
                </c:pt>
                <c:pt idx="2">
                  <c:v>8</c:v>
                </c:pt>
                <c:pt idx="3">
                  <c:v>10</c:v>
                </c:pt>
                <c:pt idx="4">
                  <c:v>12</c:v>
                </c:pt>
              </c:numCache>
            </c:numRef>
          </c:val>
          <c:extLst>
            <c:ext xmlns:c16="http://schemas.microsoft.com/office/drawing/2014/chart" uri="{C3380CC4-5D6E-409C-BE32-E72D297353CC}">
              <c16:uniqueId val="{00000000-7687-CB48-B424-EA647225FB18}"/>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1.9068912820672101E-3"/>
          <c:y val="0.72277831057100606"/>
          <c:w val="0.97371379947433501"/>
          <c:h val="0.26756263431639499"/>
        </c:manualLayout>
      </c:layout>
      <c:overlay val="0"/>
    </c:legend>
    <c:plotVisOnly val="1"/>
    <c:dispBlanksAs val="gap"/>
    <c:showDLblsOverMax val="0"/>
  </c:chart>
  <c:txPr>
    <a:bodyPr/>
    <a:lstStyle/>
    <a:p>
      <a:pPr>
        <a:defRPr sz="1800"/>
      </a:pPr>
      <a:endParaRPr lang="da-DK"/>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F2F508F1-BB73-479D-B627-7E53EC94D52C}"/>
              </a:ext>
            </a:extLst>
          </p:cNvPr>
          <p:cNvSpPr>
            <a:spLocks noGrp="1"/>
          </p:cNvSpPr>
          <p:nvPr>
            <p:ph type="hdr" sz="quarter"/>
          </p:nvPr>
        </p:nvSpPr>
        <p:spPr>
          <a:xfrm>
            <a:off x="0" y="0"/>
            <a:ext cx="2951162" cy="498853"/>
          </a:xfrm>
          <a:prstGeom prst="rect">
            <a:avLst/>
          </a:prstGeom>
        </p:spPr>
        <p:txBody>
          <a:bodyPr vert="horz" lIns="92199" tIns="46099" rIns="92199" bIns="46099" rtlCol="0"/>
          <a:lstStyle>
            <a:lvl1pPr algn="l">
              <a:defRPr sz="1200"/>
            </a:lvl1pPr>
          </a:lstStyle>
          <a:p>
            <a:endParaRPr lang="da-DK"/>
          </a:p>
        </p:txBody>
      </p:sp>
      <p:sp>
        <p:nvSpPr>
          <p:cNvPr id="3" name="Pladsholder til dato 2">
            <a:extLst>
              <a:ext uri="{FF2B5EF4-FFF2-40B4-BE49-F238E27FC236}">
                <a16:creationId xmlns:a16="http://schemas.microsoft.com/office/drawing/2014/main" id="{69EB34B6-6B41-4FAE-943D-ABF45033D0FB}"/>
              </a:ext>
            </a:extLst>
          </p:cNvPr>
          <p:cNvSpPr>
            <a:spLocks noGrp="1"/>
          </p:cNvSpPr>
          <p:nvPr>
            <p:ph type="dt" sz="quarter" idx="1"/>
          </p:nvPr>
        </p:nvSpPr>
        <p:spPr>
          <a:xfrm>
            <a:off x="3857637" y="0"/>
            <a:ext cx="2951162" cy="498853"/>
          </a:xfrm>
          <a:prstGeom prst="rect">
            <a:avLst/>
          </a:prstGeom>
        </p:spPr>
        <p:txBody>
          <a:bodyPr vert="horz" lIns="92199" tIns="46099" rIns="92199" bIns="46099" rtlCol="0"/>
          <a:lstStyle>
            <a:lvl1pPr algn="r">
              <a:defRPr sz="1200"/>
            </a:lvl1pPr>
          </a:lstStyle>
          <a:p>
            <a:fld id="{C67050AF-97B7-44AD-9C0C-9417902079C0}" type="datetimeFigureOut">
              <a:rPr lang="da-DK" smtClean="0"/>
              <a:t>11-10-2022</a:t>
            </a:fld>
            <a:endParaRPr lang="da-DK"/>
          </a:p>
        </p:txBody>
      </p:sp>
      <p:sp>
        <p:nvSpPr>
          <p:cNvPr id="4" name="Pladsholder til sidefod 3">
            <a:extLst>
              <a:ext uri="{FF2B5EF4-FFF2-40B4-BE49-F238E27FC236}">
                <a16:creationId xmlns:a16="http://schemas.microsoft.com/office/drawing/2014/main" id="{F855D206-046E-44C0-B7C1-7761675CA587}"/>
              </a:ext>
            </a:extLst>
          </p:cNvPr>
          <p:cNvSpPr>
            <a:spLocks noGrp="1"/>
          </p:cNvSpPr>
          <p:nvPr>
            <p:ph type="ftr" sz="quarter" idx="2"/>
          </p:nvPr>
        </p:nvSpPr>
        <p:spPr>
          <a:xfrm>
            <a:off x="0" y="9443663"/>
            <a:ext cx="2951162" cy="498852"/>
          </a:xfrm>
          <a:prstGeom prst="rect">
            <a:avLst/>
          </a:prstGeom>
        </p:spPr>
        <p:txBody>
          <a:bodyPr vert="horz" lIns="92199" tIns="46099" rIns="92199" bIns="46099"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EFD31DA3-F4ED-4B01-A1C4-EE293C4DFFCE}"/>
              </a:ext>
            </a:extLst>
          </p:cNvPr>
          <p:cNvSpPr>
            <a:spLocks noGrp="1"/>
          </p:cNvSpPr>
          <p:nvPr>
            <p:ph type="sldNum" sz="quarter" idx="3"/>
          </p:nvPr>
        </p:nvSpPr>
        <p:spPr>
          <a:xfrm>
            <a:off x="3857637" y="9443663"/>
            <a:ext cx="2951162" cy="498852"/>
          </a:xfrm>
          <a:prstGeom prst="rect">
            <a:avLst/>
          </a:prstGeom>
        </p:spPr>
        <p:txBody>
          <a:bodyPr vert="horz" lIns="92199" tIns="46099" rIns="92199" bIns="46099" rtlCol="0" anchor="b"/>
          <a:lstStyle>
            <a:lvl1pPr algn="r">
              <a:defRPr sz="1200"/>
            </a:lvl1pPr>
          </a:lstStyle>
          <a:p>
            <a:fld id="{D6C46EC6-0D55-42F0-AF46-E12C4268941F}" type="slidenum">
              <a:rPr lang="da-DK" smtClean="0"/>
              <a:t>‹nr.›</a:t>
            </a:fld>
            <a:endParaRPr lang="da-DK"/>
          </a:p>
        </p:txBody>
      </p:sp>
    </p:spTree>
    <p:extLst>
      <p:ext uri="{BB962C8B-B14F-4D97-AF65-F5344CB8AC3E}">
        <p14:creationId xmlns:p14="http://schemas.microsoft.com/office/powerpoint/2010/main" val="4123578888"/>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10T15:54:21.653"/>
    </inkml:context>
    <inkml:brush xml:id="br0">
      <inkml:brushProperty name="width" value="0.1" units="cm"/>
      <inkml:brushProperty name="height" value="0.1" units="cm"/>
      <inkml:brushProperty name="color" value="#E71224"/>
    </inkml:brush>
  </inkml:definitions>
  <inkml:trace contextRef="#ctx0" brushRef="#br0">6058 9776 16383 0 0,'-21'-7'0'0'0,"-13"-2"0"0"0,-16 0 0 0 0,-12 2 0 0 0,-17 2 0 0 0,-8 2 0 0 0,3 1 0 0 0,2 1 0 0 0,8 1 0 0 0,10 1 0 0 0,9-1 0 0 0,0 0 0 0 0,-5 1 0 0 0,1-1 0 0 0,-3 0 0 0 0,2 0 0 0 0,4 0 0 0 0,5 0 0 0 0,4 0 0 0 0,-4 0 0 0 0,0 0 0 0 0,2 0 0 0 0,2 0 0 0 0,2 7 0 0 0,2 9 0 0 0,1 16 0 0 0,8 9 0 0 0,3 12 0 0 0,0-4 0 0 0,4-2 0 0 0,8-3 0 0 0,7-2 0 0 0,5-1 0 0 0,4-1 0 0 0,2 0 0 0 0,2 0 0 0 0,8 0 0 0 0,1 8 0 0 0,7-6 0 0 0,0-1 0 0 0,-3-3 0 0 0,-3 1 0 0 0,3-7 0 0 0,6-2 0 0 0,-1 1 0 0 0,4 2 0 0 0,-2 2 0 0 0,2 3 0 0 0,5 1 0 0 0,-4 1 0 0 0,2 1 0 0 0,4 0 0 0 0,3 0 0 0 0,3 0 0 0 0,2 0 0 0 0,2 0 0 0 0,1 0 0 0 0,0-7 0 0 0,-7-3 0 0 0,-2 1 0 0 0,1-5 0 0 0,-6 0 0 0 0,0-6 0 0 0,2-5 0 0 0,-4 1 0 0 0,0-2 0 0 0,11 3 0 0 0,6 6 0 0 0,9-2 0 0 0,3 3 0 0 0,6 3 0 0 0,0-2 0 0 0,-3-6 0 0 0,-5-6 0 0 0,-4-6 0 0 0,-3-4 0 0 0,4-3 0 0 0,1-1 0 0 0,-1-1 0 0 0,-2 0 0 0 0,5 0 0 0 0,7 0 0 0 0,1 0 0 0 0,-3 1 0 0 0,-4 0 0 0 0,-5 0 0 0 0,-3 0 0 0 0,-2 0 0 0 0,-2 0 0 0 0,-1 0 0 0 0,0 0 0 0 0,0 0 0 0 0,-7-7 0 0 0,-2-9 0 0 0,1-9 0 0 0,1 0 0 0 0,-4-3 0 0 0,-1-3 0 0 0,-4-4 0 0 0,-1 4 0 0 0,4 1 0 0 0,-3-2 0 0 0,-6-2 0 0 0,2 5 0 0 0,-4 0 0 0 0,-3-2 0 0 0,-5-2 0 0 0,-3-3 0 0 0,-3-2 0 0 0,-2-2 0 0 0,7 0 0 0 0,8-8 0 0 0,2-2 0 0 0,-2 0 0 0 0,-3 1 0 0 0,-4-4 0 0 0,-4 0 0 0 0,-8-5 0 0 0,-12 0 0 0 0,-9 4 0 0 0,-1 3 0 0 0,-2 4 0 0 0,3-4 0 0 0,5 0 0 0 0,1 1 0 0 0,-5 3 0 0 0,2 2 0 0 0,-1 9 0 0 0,-5 3 0 0 0,-4 1 0 0 0,-4-1 0 0 0,-2 4 0 0 0,-2 1 0 0 0,-1 6 0 0 0,0 5 0 0 0,-1-1 0 0 0,-6 4 0 0 0,-3 2 0 0 0,-6-2 0 0 0,0 1 0 0 0,10-5 0 0 0,5 1 0 0 0,3 4 0 0 0,2 3 0 0 0,-1 4 0 0 0,1 3 0 0 0,-2 2 0 0 0,0 1 0 0 0,6-6 0 0 0,1-3 0 0 0,0 1 0 0 0,6 2-16383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10T15:54:21.654"/>
    </inkml:context>
    <inkml:brush xml:id="br0">
      <inkml:brushProperty name="width" value="0.1" units="cm"/>
      <inkml:brushProperty name="height" value="0.1" units="cm"/>
      <inkml:brushProperty name="color" value="#E71224"/>
    </inkml:brush>
  </inkml:definitions>
  <inkml:trace contextRef="#ctx0" brushRef="#br0">8725 9727 16383 0 0,'-7'0'0'0'0,"-16"7"0"0"0,-11 2 0 0 0,-6 0 0 0 0,-5-2 0 0 0,0-2 0 0 0,0-2 0 0 0,1-1 0 0 0,-6 5 0 0 0,-1 3 0 0 0,0-2 0 0 0,3 6 0 0 0,3 0 0 0 0,1-3 0 0 0,2 5 0 0 0,1-2 0 0 0,0-2 0 0 0,1-3 0 0 0,-1-4 0 0 0,1 5 0 0 0,-7 0 0 0 0,-3-1 0 0 0,1 4 0 0 0,8 8 0 0 0,5-1 0 0 0,0-3 0 0 0,8 2 0 0 0,1 6 0 0 0,5 4 0 0 0,6 5 0 0 0,7 3 0 0 0,-3-4 0 0 0,0 5 0 0 0,4 4 0 0 0,1 2 0 0 0,4-1 0 0 0,1 1 0 0 0,1-2 0 0 0,1 0 0 0 0,0 0 0 0 0,1-1 0 0 0,-1 0 0 0 0,1-1 0 0 0,6 1 0 0 0,2 0 0 0 0,14-1 0 0 0,3 1 0 0 0,10-7 0 0 0,0-3 0 0 0,0 1 0 0 0,1-5 0 0 0,1-1 0 0 0,2-4 0 0 0,-7 1 0 0 0,-2 3 0 0 0,1-2 0 0 0,-5 1 0 0 0,-1-4 0 0 0,10 2 0 0 0,-1 4 0 0 0,-1-3 0 0 0,2-5 0 0 0,2 1 0 0 0,0-3 0 0 0,2 2 0 0 0,0 6 0 0 0,8-3 0 0 0,2-4 0 0 0,-7 2 0 0 0,-5-3 0 0 0,0-4 0 0 0,-1-5 0 0 0,0-3 0 0 0,1-3 0 0 0,1-1 0 0 0,8-1 0 0 0,3-1 0 0 0,-1 0 0 0 0,-1 0 0 0 0,-2 1 0 0 0,-2-1 0 0 0,-2 1 0 0 0,0 0 0 0 0,-2 0 0 0 0,1 0 0 0 0,-1 0 0 0 0,1 0 0 0 0,-1 0 0 0 0,0 0 0 0 0,1 0 0 0 0,0 0 0 0 0,6 0 0 0 0,3 0 0 0 0,0 0 0 0 0,-3 0 0 0 0,-1-7 0 0 0,5-2 0 0 0,0-7 0 0 0,7 0 0 0 0,-1 2 0 0 0,-3-3 0 0 0,-4 1 0 0 0,-3-3 0 0 0,4 1 0 0 0,1 4 0 0 0,-9-3 0 0 0,-5 2 0 0 0,-2 3 0 0 0,0 4 0 0 0,-6-4 0 0 0,-2-7 0 0 0,-5-7 0 0 0,-6-5 0 0 0,-7-6 0 0 0,-4-2 0 0 0,-4-2 0 0 0,-2-8 0 0 0,-1-2 0 0 0,0 0 0 0 0,-1 2 0 0 0,1 3 0 0 0,1 1 0 0 0,-1 3 0 0 0,1 0 0 0 0,0 2 0 0 0,-7 6 0 0 0,-2 3 0 0 0,0 0 0 0 0,-5 4 0 0 0,-7 1 0 0 0,-7-9 0 0 0,-6 0 0 0 0,-3 1 0 0 0,-3 5 0 0 0,5 1 0 0 0,-5 5 0 0 0,-9 0 0 0 0,-4-4 0 0 0,1 4 0 0 0,-6-2 0 0 0,9-4 0 0 0,4 4 0 0 0,4 5 0 0 0,1 0 0 0 0,1 3 0 0 0,0 5 0 0 0,7-4 0 0 0,2 3 0 0 0,6-5 0 0 0,-1 1 0 0 0,-1 4 0 0 0,-5 3 0 0 0,4-2 0 0 0,-1-1 0 0 0,-2 4 0 0 0,-3 1 0 0 0,-3 4 0 0 0,-3 2 0 0 0,0-6 0 0 0,-2-1 0 0 0,0-7 0 0 0,-1-6 0 0 0,1-1 0 0 0,0 5 0 0 0,0 4 0 0 0,0 5 0 0 0,0-2 0 0 0,1 0 0 0 0,-1 2 0 0 0,0 2 0 0 0,0 3 0 0 0,8 2-16383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10T15:54:21.6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8555 11381 16383 0 0,'-7'0'0'0'0,"-9"0"0"0"0,-9 0 0 0 0,0 7 0 0 0,25 2 0 0 0,47 0 0 0 0,36-2 0 0 0,18-2 0 0 0,-1-2 0 0 0,-18 6 0 0 0,-57 1 0 0 0,-75-8 0 0 0,-63-5 0 0 0,-47-1 0 0 0,-45 0 0 0 0,-8-7 0 0 0,11-1 0 0 0,19-5 0 0 0,34-1 0 0 0,57 4 0 0 0,63 11 0 0 0,100 12 0 0 0,80 13 0 0 0,61 1 0 0 0,44-2 0 0 0,-1-6 0 0 0,-29-4 0 0 0,-48-5 0 0 0,-32-3 0 0 0,-34-2 0 0 0,-23-1 0 0 0,-19-1 0 0 0,-8 0 0 0 0,-7 0 0 0 0,-13 7 0 0 0,-14 10 0 0 0,-12 8 0 0 0,-22 8 0 0 0,-24-2 0 0 0,-14-6 0 0 0,-13-7 0 0 0,3 1 0 0 0,4-4 0 0 0,3-3 0 0 0,3-4 0 0 0,2-3 0 0 0,1-2 0 0 0,1-2 0 0 0,7 7 0 0 0,2 1 0 0 0,0 7 0 0 0,-9 1 0 0 0,9 4 0 0 0,31 6 0 0 0,29-1 0 0 0,30-6 0 0 0,27-5 0 0 0,4-5 0 0 0,-5-5 0 0 0,-10-2 0 0 0,-12-2 0 0 0,-16-15 0 0 0,-29-11 0 0 0,-19-9 0 0 0,-29-12 0 0 0,-31-5 0 0 0,-25-7 0 0 0,-13-1 0 0 0,5 3 0 0 0,10 11 0 0 0,20 14-16383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10T15:54:21.6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9041 4590 16383 0 0,'7'0'0'0'0,"9"0"0"0"0,9 0 0 0 0,7 0 0 0 0,5 0 0 0 0,3 0 0 0 0,2 0 0 0 0,8 0 0 0 0,1 0 0 0 0,0 0 0 0 0,-2 0 0 0 0,-2 0 0 0 0,-3 0 0 0 0,-16 0 0 0 0,-18 0 0 0 0,-19 0 0 0 0,-15 0 0 0 0,-10 0 0 0 0,-6 0 0 0 0,4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1162" cy="498853"/>
          </a:xfrm>
          <a:prstGeom prst="rect">
            <a:avLst/>
          </a:prstGeom>
        </p:spPr>
        <p:txBody>
          <a:bodyPr vert="horz" lIns="92199" tIns="46099" rIns="92199" bIns="46099" rtlCol="0"/>
          <a:lstStyle>
            <a:lvl1pPr algn="l">
              <a:defRPr sz="1200"/>
            </a:lvl1pPr>
          </a:lstStyle>
          <a:p>
            <a:endParaRPr lang="en-GB"/>
          </a:p>
        </p:txBody>
      </p:sp>
      <p:sp>
        <p:nvSpPr>
          <p:cNvPr id="3" name="Pladsholder til dato 2"/>
          <p:cNvSpPr>
            <a:spLocks noGrp="1"/>
          </p:cNvSpPr>
          <p:nvPr>
            <p:ph type="dt" idx="1"/>
          </p:nvPr>
        </p:nvSpPr>
        <p:spPr>
          <a:xfrm>
            <a:off x="3857637" y="0"/>
            <a:ext cx="2951162" cy="498853"/>
          </a:xfrm>
          <a:prstGeom prst="rect">
            <a:avLst/>
          </a:prstGeom>
        </p:spPr>
        <p:txBody>
          <a:bodyPr vert="horz" lIns="92199" tIns="46099" rIns="92199" bIns="46099" rtlCol="0"/>
          <a:lstStyle>
            <a:lvl1pPr algn="r">
              <a:defRPr sz="1200"/>
            </a:lvl1pPr>
          </a:lstStyle>
          <a:p>
            <a:fld id="{A9CD81A1-DE4D-4DA0-BE2B-EFA9C479DB45}" type="datetimeFigureOut">
              <a:rPr lang="en-GB" smtClean="0"/>
              <a:t>11/10/2022</a:t>
            </a:fld>
            <a:endParaRPr lang="en-GB" dirty="0"/>
          </a:p>
        </p:txBody>
      </p:sp>
      <p:sp>
        <p:nvSpPr>
          <p:cNvPr id="4" name="Pladsholder til slidebillede 3"/>
          <p:cNvSpPr>
            <a:spLocks noGrp="1" noRot="1" noChangeAspect="1"/>
          </p:cNvSpPr>
          <p:nvPr>
            <p:ph type="sldImg" idx="2"/>
          </p:nvPr>
        </p:nvSpPr>
        <p:spPr>
          <a:xfrm>
            <a:off x="422275" y="1241425"/>
            <a:ext cx="5965825" cy="3355975"/>
          </a:xfrm>
          <a:prstGeom prst="rect">
            <a:avLst/>
          </a:prstGeom>
          <a:noFill/>
          <a:ln w="12700">
            <a:solidFill>
              <a:prstClr val="black"/>
            </a:solidFill>
          </a:ln>
        </p:spPr>
        <p:txBody>
          <a:bodyPr vert="horz" lIns="92199" tIns="46099" rIns="92199" bIns="46099" rtlCol="0" anchor="ctr"/>
          <a:lstStyle/>
          <a:p>
            <a:endParaRPr lang="en-GB"/>
          </a:p>
        </p:txBody>
      </p:sp>
      <p:sp>
        <p:nvSpPr>
          <p:cNvPr id="5" name="Pladsholder til noter 4"/>
          <p:cNvSpPr>
            <a:spLocks noGrp="1"/>
          </p:cNvSpPr>
          <p:nvPr>
            <p:ph type="body" sz="quarter" idx="3"/>
          </p:nvPr>
        </p:nvSpPr>
        <p:spPr>
          <a:xfrm>
            <a:off x="681038" y="4784835"/>
            <a:ext cx="5448300" cy="3914864"/>
          </a:xfrm>
          <a:prstGeom prst="rect">
            <a:avLst/>
          </a:prstGeom>
        </p:spPr>
        <p:txBody>
          <a:bodyPr vert="horz" lIns="92199" tIns="46099" rIns="92199" bIns="46099"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6" name="Pladsholder til sidefod 5"/>
          <p:cNvSpPr>
            <a:spLocks noGrp="1"/>
          </p:cNvSpPr>
          <p:nvPr>
            <p:ph type="ftr" sz="quarter" idx="4"/>
          </p:nvPr>
        </p:nvSpPr>
        <p:spPr>
          <a:xfrm>
            <a:off x="0" y="9443663"/>
            <a:ext cx="2951162" cy="498852"/>
          </a:xfrm>
          <a:prstGeom prst="rect">
            <a:avLst/>
          </a:prstGeom>
        </p:spPr>
        <p:txBody>
          <a:bodyPr vert="horz" lIns="92199" tIns="46099" rIns="92199" bIns="46099" rtlCol="0" anchor="b"/>
          <a:lstStyle>
            <a:lvl1pPr algn="l">
              <a:defRPr sz="1200"/>
            </a:lvl1pPr>
          </a:lstStyle>
          <a:p>
            <a:endParaRPr lang="en-GB"/>
          </a:p>
        </p:txBody>
      </p:sp>
      <p:sp>
        <p:nvSpPr>
          <p:cNvPr id="7" name="Pladsholder til slidenummer 6"/>
          <p:cNvSpPr>
            <a:spLocks noGrp="1"/>
          </p:cNvSpPr>
          <p:nvPr>
            <p:ph type="sldNum" sz="quarter" idx="5"/>
          </p:nvPr>
        </p:nvSpPr>
        <p:spPr>
          <a:xfrm>
            <a:off x="3857637" y="9443663"/>
            <a:ext cx="2951162" cy="498852"/>
          </a:xfrm>
          <a:prstGeom prst="rect">
            <a:avLst/>
          </a:prstGeom>
        </p:spPr>
        <p:txBody>
          <a:bodyPr vert="horz" lIns="92199" tIns="46099" rIns="92199" bIns="46099" rtlCol="0" anchor="b"/>
          <a:lstStyle>
            <a:lvl1pPr algn="r">
              <a:defRPr sz="1200"/>
            </a:lvl1pPr>
          </a:lstStyle>
          <a:p>
            <a:fld id="{790EBB99-5775-4E49-80EF-5D6D7B9A4A6B}" type="slidenum">
              <a:rPr lang="en-GB" smtClean="0"/>
              <a:t>‹nr.›</a:t>
            </a:fld>
            <a:endParaRPr lang="en-GB"/>
          </a:p>
        </p:txBody>
      </p:sp>
    </p:spTree>
    <p:extLst>
      <p:ext uri="{BB962C8B-B14F-4D97-AF65-F5344CB8AC3E}">
        <p14:creationId xmlns:p14="http://schemas.microsoft.com/office/powerpoint/2010/main" val="679775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channel/UC5_IT4-XpinnvNQwM1e15eQ"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90EBB99-5775-4E49-80EF-5D6D7B9A4A6B}" type="slidenum">
              <a:rPr lang="en-GB" smtClean="0"/>
              <a:t>1</a:t>
            </a:fld>
            <a:endParaRPr lang="en-GB"/>
          </a:p>
        </p:txBody>
      </p:sp>
    </p:spTree>
    <p:extLst>
      <p:ext uri="{BB962C8B-B14F-4D97-AF65-F5344CB8AC3E}">
        <p14:creationId xmlns:p14="http://schemas.microsoft.com/office/powerpoint/2010/main" val="389239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kommet en ny version af diagnoseklassifikationen (ICD-11), som er den danske version af WHO's "International Statistical </a:t>
            </a:r>
            <a:r>
              <a:rPr lang="da-DK" dirty="0" err="1"/>
              <a:t>Classification</a:t>
            </a:r>
            <a:r>
              <a:rPr lang="da-DK" dirty="0"/>
              <a:t> of </a:t>
            </a:r>
            <a:r>
              <a:rPr lang="da-DK" dirty="0" err="1"/>
              <a:t>Diseases</a:t>
            </a:r>
            <a:r>
              <a:rPr lang="da-DK" dirty="0"/>
              <a:t> and </a:t>
            </a:r>
            <a:r>
              <a:rPr lang="da-DK" dirty="0" err="1"/>
              <a:t>Related</a:t>
            </a:r>
            <a:r>
              <a:rPr lang="da-DK" dirty="0"/>
              <a:t> Health Problems".</a:t>
            </a:r>
          </a:p>
          <a:p>
            <a:endParaRPr lang="da-DK" dirty="0"/>
          </a:p>
          <a:p>
            <a:r>
              <a:rPr lang="da-DK" dirty="0"/>
              <a:t>WHO lancerede i juni 2018 den 11. reviderede version af sygdomsklassifikationen ICD-11 som optakt til præsentationen på Verdenssundhedsforsamlingen (World Health Assembly, WHA) i maj 2019, hvor den blev vedtaget af medlemslandene. WHO har udmeldt, at ICD-11 skal træde i kraft fra 1. januar 2022. </a:t>
            </a:r>
          </a:p>
          <a:p>
            <a:endParaRPr lang="da-DK" dirty="0"/>
          </a:p>
          <a:p>
            <a:r>
              <a:rPr lang="da-DK" dirty="0"/>
              <a:t>Det er 25 år siden, at ICD-10 blev udgivet, og der har længe været behov for en tidssvarende klassifikation med indhold svarende til de videnskabelige fremskridt og nyere medicinsk praksis, der er udviklet i den mellemliggende periode</a:t>
            </a:r>
          </a:p>
          <a:p>
            <a:endParaRPr lang="da-DK" dirty="0"/>
          </a:p>
          <a:p>
            <a:r>
              <a:rPr lang="da-DK" dirty="0"/>
              <a:t>Kilde: Sundhedsdatastyrelsen </a:t>
            </a:r>
          </a:p>
        </p:txBody>
      </p:sp>
      <p:sp>
        <p:nvSpPr>
          <p:cNvPr id="4" name="Pladsholder til diasnummer 3"/>
          <p:cNvSpPr>
            <a:spLocks noGrp="1"/>
          </p:cNvSpPr>
          <p:nvPr>
            <p:ph type="sldNum" sz="quarter" idx="10"/>
          </p:nvPr>
        </p:nvSpPr>
        <p:spPr/>
        <p:txBody>
          <a:bodyPr/>
          <a:lstStyle/>
          <a:p>
            <a:fld id="{790EBB99-5775-4E49-80EF-5D6D7B9A4A6B}" type="slidenum">
              <a:rPr lang="en-GB" smtClean="0"/>
              <a:t>18</a:t>
            </a:fld>
            <a:endParaRPr lang="en-GB"/>
          </a:p>
        </p:txBody>
      </p:sp>
    </p:spTree>
    <p:extLst>
      <p:ext uri="{BB962C8B-B14F-4D97-AF65-F5344CB8AC3E}">
        <p14:creationId xmlns:p14="http://schemas.microsoft.com/office/powerpoint/2010/main" val="182021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buNone/>
            </a:pPr>
            <a:r>
              <a:rPr lang="da-DK" sz="2800" dirty="0"/>
              <a:t>Problemspillere ift. ikke-problemspillere</a:t>
            </a:r>
          </a:p>
          <a:p>
            <a:pPr lvl="1">
              <a:buFont typeface="Arial" pitchFamily="34" charset="0"/>
              <a:buChar char="•"/>
            </a:pPr>
            <a:r>
              <a:rPr lang="da-DK" dirty="0"/>
              <a:t>Færre med tryg og sikker opvækst</a:t>
            </a:r>
          </a:p>
          <a:p>
            <a:pPr lvl="1">
              <a:buFont typeface="Arial" pitchFamily="34" charset="0"/>
              <a:buChar char="•"/>
            </a:pPr>
            <a:r>
              <a:rPr lang="da-DK" dirty="0"/>
              <a:t>Flere vokset op under ustabile økonomiske, sociale og relationsmæssige forhold</a:t>
            </a:r>
          </a:p>
          <a:p>
            <a:pPr lvl="1">
              <a:buFont typeface="Arial" pitchFamily="34" charset="0"/>
              <a:buChar char="•"/>
            </a:pPr>
            <a:r>
              <a:rPr lang="da-DK" dirty="0"/>
              <a:t>Færre har følt sig forstået og bekræftet under opvæksten</a:t>
            </a:r>
          </a:p>
          <a:p>
            <a:pPr lvl="1">
              <a:buFont typeface="Arial" pitchFamily="34" charset="0"/>
              <a:buChar char="•"/>
            </a:pPr>
            <a:r>
              <a:rPr lang="da-DK" dirty="0"/>
              <a:t>Flere har oplevet forskellige former for misbrug i familien</a:t>
            </a:r>
          </a:p>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19</a:t>
            </a:fld>
            <a:endParaRPr lang="en-GB"/>
          </a:p>
        </p:txBody>
      </p:sp>
    </p:spTree>
    <p:extLst>
      <p:ext uri="{BB962C8B-B14F-4D97-AF65-F5344CB8AC3E}">
        <p14:creationId xmlns:p14="http://schemas.microsoft.com/office/powerpoint/2010/main" val="2478406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1990">
              <a:defRPr/>
            </a:pPr>
            <a:r>
              <a:rPr lang="da-DK" dirty="0"/>
              <a:t>Kognitive fejlslutninger (på engelsk ”</a:t>
            </a:r>
            <a:r>
              <a:rPr lang="da-DK" dirty="0" err="1"/>
              <a:t>Cognitive</a:t>
            </a:r>
            <a:r>
              <a:rPr lang="da-DK" dirty="0"/>
              <a:t> Bias”) refererer til </a:t>
            </a:r>
            <a:r>
              <a:rPr lang="da-DK" dirty="0" err="1"/>
              <a:t>fejlatige</a:t>
            </a:r>
            <a:r>
              <a:rPr lang="da-DK" dirty="0"/>
              <a:t> antagelser om sandsynlighed og udfald i pengespil (Griffiths, 1990, 1994). </a:t>
            </a:r>
          </a:p>
          <a:p>
            <a:endParaRPr lang="da-DK" dirty="0"/>
          </a:p>
        </p:txBody>
      </p:sp>
      <p:sp>
        <p:nvSpPr>
          <p:cNvPr id="4" name="Pladsholder til slidenummer 3"/>
          <p:cNvSpPr>
            <a:spLocks noGrp="1"/>
          </p:cNvSpPr>
          <p:nvPr>
            <p:ph type="sldNum" sz="quarter" idx="10"/>
          </p:nvPr>
        </p:nvSpPr>
        <p:spPr/>
        <p:txBody>
          <a:bodyPr/>
          <a:lstStyle/>
          <a:p>
            <a:fld id="{365C9A58-DA61-A141-B1BF-B378D9B85781}" type="slidenum">
              <a:rPr lang="da-DK" smtClean="0"/>
              <a:t>23</a:t>
            </a:fld>
            <a:endParaRPr lang="da-DK"/>
          </a:p>
        </p:txBody>
      </p:sp>
    </p:spTree>
    <p:extLst>
      <p:ext uri="{BB962C8B-B14F-4D97-AF65-F5344CB8AC3E}">
        <p14:creationId xmlns:p14="http://schemas.microsoft.com/office/powerpoint/2010/main" val="358706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27</a:t>
            </a:fld>
            <a:endParaRPr lang="en-GB"/>
          </a:p>
        </p:txBody>
      </p:sp>
    </p:spTree>
    <p:extLst>
      <p:ext uri="{BB962C8B-B14F-4D97-AF65-F5344CB8AC3E}">
        <p14:creationId xmlns:p14="http://schemas.microsoft.com/office/powerpoint/2010/main" val="73604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29</a:t>
            </a:fld>
            <a:endParaRPr lang="en-GB"/>
          </a:p>
        </p:txBody>
      </p:sp>
    </p:spTree>
    <p:extLst>
      <p:ext uri="{BB962C8B-B14F-4D97-AF65-F5344CB8AC3E}">
        <p14:creationId xmlns:p14="http://schemas.microsoft.com/office/powerpoint/2010/main" val="35711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MCMI - The </a:t>
            </a:r>
            <a:r>
              <a:rPr lang="da-DK" dirty="0" err="1"/>
              <a:t>Millon</a:t>
            </a:r>
            <a:r>
              <a:rPr lang="da-DK" dirty="0"/>
              <a:t> </a:t>
            </a:r>
            <a:r>
              <a:rPr lang="da-DK" dirty="0" err="1"/>
              <a:t>Clinical</a:t>
            </a:r>
            <a:r>
              <a:rPr lang="da-DK" dirty="0"/>
              <a:t> </a:t>
            </a:r>
            <a:r>
              <a:rPr lang="da-DK" dirty="0" err="1"/>
              <a:t>Multiaxial</a:t>
            </a:r>
            <a:r>
              <a:rPr lang="da-DK" dirty="0"/>
              <a:t> Inventory</a:t>
            </a:r>
          </a:p>
          <a:p>
            <a:endParaRPr lang="da-DK" dirty="0"/>
          </a:p>
          <a:p>
            <a:r>
              <a:rPr lang="da-DK" dirty="0"/>
              <a:t>Normalgruppen klar</a:t>
            </a:r>
            <a:r>
              <a:rPr lang="da-DK" baseline="0" dirty="0"/>
              <a:t> til at arbejde med ludomanipakken. Kan gå lidt hurtigere frem</a:t>
            </a:r>
          </a:p>
          <a:p>
            <a:pPr defTabSz="460995">
              <a:defRPr/>
            </a:pPr>
            <a:r>
              <a:rPr lang="da-DK" baseline="0" dirty="0"/>
              <a:t>2. Selvovervurderende, selvfølende, </a:t>
            </a:r>
            <a:r>
              <a:rPr lang="da-DK" baseline="0" dirty="0" err="1"/>
              <a:t>selviscnesættende</a:t>
            </a:r>
            <a:r>
              <a:rPr lang="da-DK" baseline="0" dirty="0"/>
              <a:t>, impulsive og hensynsløse stielementer</a:t>
            </a:r>
            <a:endParaRPr lang="da-DK" dirty="0"/>
          </a:p>
          <a:p>
            <a:r>
              <a:rPr lang="da-DK" baseline="0" dirty="0"/>
              <a:t>3. De tilbagetrukne, selvusikre, problemundvigende</a:t>
            </a:r>
          </a:p>
          <a:p>
            <a:r>
              <a:rPr lang="da-DK" baseline="0" dirty="0"/>
              <a:t>4. De er impulsive, umodne, kortsigtede, hensynsløse, autoritetssaboterende</a:t>
            </a:r>
          </a:p>
          <a:p>
            <a:r>
              <a:rPr lang="da-DK" baseline="0" dirty="0"/>
              <a:t>5. Gruppe med strukturelle personlighedsskader, emotionel labilitet, ambivalens, selvnedgørende</a:t>
            </a:r>
          </a:p>
          <a:p>
            <a:endParaRPr lang="da-DK" baseline="0" dirty="0"/>
          </a:p>
          <a:p>
            <a:pPr defTabSz="460995">
              <a:defRPr/>
            </a:pPr>
            <a:r>
              <a:rPr lang="da-DK" baseline="0" dirty="0"/>
              <a:t>At den enkelte behandler bliver mere opmærksom tidligt i forløbet på evt. personlighedsmæssige udfordringer, så de på den måde tilpasse samarbejdet. Fx undvigende hvis folk kommer tæt på mig, så vil de opdage mit sande jeg og forkaste mig. Altså her bliver det vigtigt at behandleren går mere forsigtigt frem. Eller den </a:t>
            </a:r>
            <a:r>
              <a:rPr lang="da-DK" baseline="0" dirty="0" err="1"/>
              <a:t>nascistiske</a:t>
            </a:r>
            <a:r>
              <a:rPr lang="da-DK" baseline="0" dirty="0"/>
              <a:t> opmærksom på ikke at rive muren ned for hurtigt.  </a:t>
            </a:r>
          </a:p>
          <a:p>
            <a:pPr defTabSz="460995">
              <a:defRPr/>
            </a:pPr>
            <a:endParaRPr lang="da-DK" baseline="0" dirty="0"/>
          </a:p>
          <a:p>
            <a:r>
              <a:rPr lang="da-DK" dirty="0"/>
              <a:t>Jeg kunne blive trådt på (Pas/</a:t>
            </a:r>
            <a:r>
              <a:rPr lang="da-DK" dirty="0" err="1"/>
              <a:t>agg</a:t>
            </a:r>
            <a:r>
              <a:rPr lang="da-DK" dirty="0"/>
              <a:t>) strategi = modstand</a:t>
            </a:r>
          </a:p>
          <a:p>
            <a:endParaRPr lang="da-DK" dirty="0"/>
          </a:p>
          <a:p>
            <a:pPr defTabSz="460995">
              <a:defRPr/>
            </a:pPr>
            <a:r>
              <a:rPr lang="da-DK" baseline="0" dirty="0"/>
              <a:t>Høj subjektiv psykisk belastning = højere depressionsscorer = høj selvmordstanker </a:t>
            </a:r>
            <a:r>
              <a:rPr lang="da-DK" baseline="0" dirty="0" err="1"/>
              <a:t>cluster</a:t>
            </a:r>
            <a:r>
              <a:rPr lang="da-DK" baseline="0" dirty="0"/>
              <a:t> 4 og 5</a:t>
            </a:r>
          </a:p>
          <a:p>
            <a:pPr defTabSz="460995">
              <a:defRPr/>
            </a:pPr>
            <a:r>
              <a:rPr lang="da-DK" baseline="0" dirty="0"/>
              <a:t>Mændene fordeler sig nogenlunde jævnt dog overvægt på </a:t>
            </a:r>
            <a:r>
              <a:rPr lang="da-DK" baseline="0" dirty="0" err="1"/>
              <a:t>clauster</a:t>
            </a:r>
            <a:r>
              <a:rPr lang="da-DK" baseline="0" dirty="0"/>
              <a:t> 2</a:t>
            </a:r>
          </a:p>
          <a:p>
            <a:pPr defTabSz="460995">
              <a:defRPr/>
            </a:pPr>
            <a:r>
              <a:rPr lang="da-DK" baseline="0" dirty="0"/>
              <a:t>Kvinder lander mere i 2 og 3 end de øvrige. </a:t>
            </a:r>
          </a:p>
          <a:p>
            <a:pPr defTabSz="460995">
              <a:defRPr/>
            </a:pPr>
            <a:endParaRPr lang="da-DK" baseline="0" dirty="0"/>
          </a:p>
          <a:p>
            <a:pPr defTabSz="460995">
              <a:defRPr/>
            </a:pPr>
            <a:r>
              <a:rPr lang="da-DK" baseline="0" dirty="0"/>
              <a:t>Hyppigste p- forstyrrelse nar. 38%</a:t>
            </a:r>
          </a:p>
          <a:p>
            <a:pPr defTabSz="460995">
              <a:defRPr/>
            </a:pPr>
            <a:r>
              <a:rPr lang="da-DK" baseline="0" dirty="0"/>
              <a:t>Antisocial 32%</a:t>
            </a:r>
            <a:endParaRPr lang="da-DK" dirty="0"/>
          </a:p>
          <a:p>
            <a:endParaRPr lang="da-DK" dirty="0"/>
          </a:p>
          <a:p>
            <a:endParaRPr lang="da-DK" dirty="0"/>
          </a:p>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30</a:t>
            </a:fld>
            <a:endParaRPr lang="en-GB"/>
          </a:p>
        </p:txBody>
      </p:sp>
    </p:spTree>
    <p:extLst>
      <p:ext uri="{BB962C8B-B14F-4D97-AF65-F5344CB8AC3E}">
        <p14:creationId xmlns:p14="http://schemas.microsoft.com/office/powerpoint/2010/main" val="733948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MCMI - The </a:t>
            </a:r>
            <a:r>
              <a:rPr lang="da-DK" dirty="0" err="1"/>
              <a:t>Millon</a:t>
            </a:r>
            <a:r>
              <a:rPr lang="da-DK" dirty="0"/>
              <a:t> </a:t>
            </a:r>
            <a:r>
              <a:rPr lang="da-DK" dirty="0" err="1"/>
              <a:t>Clinical</a:t>
            </a:r>
            <a:r>
              <a:rPr lang="da-DK" dirty="0"/>
              <a:t> </a:t>
            </a:r>
            <a:r>
              <a:rPr lang="da-DK" dirty="0" err="1"/>
              <a:t>Multiaxial</a:t>
            </a:r>
            <a:r>
              <a:rPr lang="da-DK" dirty="0"/>
              <a:t> Inventory</a:t>
            </a:r>
          </a:p>
          <a:p>
            <a:endParaRPr lang="da-DK" dirty="0"/>
          </a:p>
          <a:p>
            <a:r>
              <a:rPr lang="da-DK" dirty="0"/>
              <a:t>Normalgruppen klar</a:t>
            </a:r>
            <a:r>
              <a:rPr lang="da-DK" baseline="0" dirty="0"/>
              <a:t> til at arbejde med ludomanipakken. Kan gå lidt hurtigere frem</a:t>
            </a:r>
          </a:p>
          <a:p>
            <a:pPr defTabSz="460995">
              <a:defRPr/>
            </a:pPr>
            <a:r>
              <a:rPr lang="da-DK" baseline="0" dirty="0"/>
              <a:t>2. Selvovervurderende, selvfølende, </a:t>
            </a:r>
            <a:r>
              <a:rPr lang="da-DK" baseline="0" dirty="0" err="1"/>
              <a:t>selviscnesættende</a:t>
            </a:r>
            <a:r>
              <a:rPr lang="da-DK" baseline="0" dirty="0"/>
              <a:t>, impulsive og hensynsløse stielementer</a:t>
            </a:r>
            <a:endParaRPr lang="da-DK" dirty="0"/>
          </a:p>
          <a:p>
            <a:r>
              <a:rPr lang="da-DK" baseline="0" dirty="0"/>
              <a:t>3. De tilbagetrukne, selvusikre, problemundvigende</a:t>
            </a:r>
          </a:p>
          <a:p>
            <a:r>
              <a:rPr lang="da-DK" baseline="0" dirty="0"/>
              <a:t>4. De er impulsive, umodne, kortsigtede, hensynsløse, autoritetssaboterende</a:t>
            </a:r>
          </a:p>
          <a:p>
            <a:r>
              <a:rPr lang="da-DK" baseline="0" dirty="0"/>
              <a:t>5. Gruppe med strukturelle personlighedsskader, emotionel labilitet, ambivalens, selvnedgørende</a:t>
            </a:r>
          </a:p>
          <a:p>
            <a:endParaRPr lang="da-DK" baseline="0" dirty="0"/>
          </a:p>
          <a:p>
            <a:pPr defTabSz="460995">
              <a:defRPr/>
            </a:pPr>
            <a:r>
              <a:rPr lang="da-DK" baseline="0" dirty="0"/>
              <a:t>At den enkelte behandler bliver mere opmærksom tidligt i forløbet på evt. personlighedsmæssige udfordringer, så de på den måde tilpasse samarbejdet. Fx undvigende hvis folk kommer tæt på mig, så vil de opdage mit sande jeg og forkaste mig. Altså her bliver det vigtigt at behandleren går mere forsigtigt frem. Eller den </a:t>
            </a:r>
            <a:r>
              <a:rPr lang="da-DK" baseline="0" dirty="0" err="1"/>
              <a:t>nascistiske</a:t>
            </a:r>
            <a:r>
              <a:rPr lang="da-DK" baseline="0" dirty="0"/>
              <a:t> opmærksom på ikke at rive muren ned for hurtigt.  </a:t>
            </a:r>
          </a:p>
          <a:p>
            <a:pPr defTabSz="460995">
              <a:defRPr/>
            </a:pPr>
            <a:endParaRPr lang="da-DK" baseline="0" dirty="0"/>
          </a:p>
          <a:p>
            <a:r>
              <a:rPr lang="da-DK" dirty="0"/>
              <a:t>Jeg kunne blive trådt på (Pas/</a:t>
            </a:r>
            <a:r>
              <a:rPr lang="da-DK" dirty="0" err="1"/>
              <a:t>agg</a:t>
            </a:r>
            <a:r>
              <a:rPr lang="da-DK" dirty="0"/>
              <a:t>) strategi = modstand</a:t>
            </a:r>
          </a:p>
          <a:p>
            <a:endParaRPr lang="da-DK" dirty="0"/>
          </a:p>
          <a:p>
            <a:pPr defTabSz="460995">
              <a:defRPr/>
            </a:pPr>
            <a:r>
              <a:rPr lang="da-DK" baseline="0" dirty="0"/>
              <a:t>Høj subjektiv psykisk belastning = højere depressionsscorer = høj selvmordstanker </a:t>
            </a:r>
            <a:r>
              <a:rPr lang="da-DK" baseline="0" dirty="0" err="1"/>
              <a:t>cluster</a:t>
            </a:r>
            <a:r>
              <a:rPr lang="da-DK" baseline="0" dirty="0"/>
              <a:t> 4 og 5</a:t>
            </a:r>
          </a:p>
          <a:p>
            <a:pPr defTabSz="460995">
              <a:defRPr/>
            </a:pPr>
            <a:r>
              <a:rPr lang="da-DK" baseline="0" dirty="0"/>
              <a:t>Mændene fordeler sig nogenlunde jævnt dog overvægt på </a:t>
            </a:r>
            <a:r>
              <a:rPr lang="da-DK" baseline="0" dirty="0" err="1"/>
              <a:t>clauster</a:t>
            </a:r>
            <a:r>
              <a:rPr lang="da-DK" baseline="0" dirty="0"/>
              <a:t> 2</a:t>
            </a:r>
          </a:p>
          <a:p>
            <a:pPr defTabSz="460995">
              <a:defRPr/>
            </a:pPr>
            <a:r>
              <a:rPr lang="da-DK" baseline="0" dirty="0"/>
              <a:t>Kvinder lander mere i 2 og 3 end de øvrige. </a:t>
            </a:r>
          </a:p>
          <a:p>
            <a:pPr defTabSz="460995">
              <a:defRPr/>
            </a:pPr>
            <a:endParaRPr lang="da-DK" baseline="0" dirty="0"/>
          </a:p>
          <a:p>
            <a:pPr defTabSz="460995">
              <a:defRPr/>
            </a:pPr>
            <a:r>
              <a:rPr lang="da-DK" baseline="0" dirty="0"/>
              <a:t>Hyppigste p- forstyrrelse nar. 38%</a:t>
            </a:r>
          </a:p>
          <a:p>
            <a:pPr defTabSz="460995">
              <a:defRPr/>
            </a:pPr>
            <a:r>
              <a:rPr lang="da-DK" baseline="0" dirty="0"/>
              <a:t>Antisocial 32%</a:t>
            </a:r>
            <a:endParaRPr lang="da-DK" dirty="0"/>
          </a:p>
          <a:p>
            <a:endParaRPr lang="da-DK" dirty="0"/>
          </a:p>
          <a:p>
            <a:endParaRPr lang="da-DK" dirty="0"/>
          </a:p>
          <a:p>
            <a:endParaRPr lang="da-DK" dirty="0"/>
          </a:p>
        </p:txBody>
      </p:sp>
      <p:sp>
        <p:nvSpPr>
          <p:cNvPr id="4" name="Pladsholder til diasnummer 3"/>
          <p:cNvSpPr>
            <a:spLocks noGrp="1"/>
          </p:cNvSpPr>
          <p:nvPr>
            <p:ph type="sldNum" sz="quarter" idx="10"/>
          </p:nvPr>
        </p:nvSpPr>
        <p:spPr/>
        <p:txBody>
          <a:bodyPr/>
          <a:lstStyle/>
          <a:p>
            <a:fld id="{790EBB99-5775-4E49-80EF-5D6D7B9A4A6B}" type="slidenum">
              <a:rPr lang="en-GB" smtClean="0"/>
              <a:t>31</a:t>
            </a:fld>
            <a:endParaRPr lang="en-GB"/>
          </a:p>
        </p:txBody>
      </p:sp>
    </p:spTree>
    <p:extLst>
      <p:ext uri="{BB962C8B-B14F-4D97-AF65-F5344CB8AC3E}">
        <p14:creationId xmlns:p14="http://schemas.microsoft.com/office/powerpoint/2010/main" val="1345295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W2SPlays</a:t>
            </a:r>
            <a:r>
              <a:rPr lang="da-DK" dirty="0"/>
              <a:t> 3,51 mio. abonnenter</a:t>
            </a:r>
          </a:p>
        </p:txBody>
      </p:sp>
      <p:sp>
        <p:nvSpPr>
          <p:cNvPr id="4" name="Pladsholder til slidenummer 3"/>
          <p:cNvSpPr>
            <a:spLocks noGrp="1"/>
          </p:cNvSpPr>
          <p:nvPr>
            <p:ph type="sldNum" sz="quarter" idx="5"/>
          </p:nvPr>
        </p:nvSpPr>
        <p:spPr/>
        <p:txBody>
          <a:bodyPr/>
          <a:lstStyle/>
          <a:p>
            <a:fld id="{790EBB99-5775-4E49-80EF-5D6D7B9A4A6B}" type="slidenum">
              <a:rPr lang="en-GB" smtClean="0"/>
              <a:t>41</a:t>
            </a:fld>
            <a:endParaRPr lang="en-GB"/>
          </a:p>
        </p:txBody>
      </p:sp>
    </p:spTree>
    <p:extLst>
      <p:ext uri="{BB962C8B-B14F-4D97-AF65-F5344CB8AC3E}">
        <p14:creationId xmlns:p14="http://schemas.microsoft.com/office/powerpoint/2010/main" val="4222139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DC9B570A-44EA-AF4F-9465-3B58C7C17EEC}" type="slidenum">
              <a:rPr lang="en-US" smtClean="0"/>
              <a:pPr/>
              <a:t>44</a:t>
            </a:fld>
            <a:endParaRPr lang="en-US"/>
          </a:p>
        </p:txBody>
      </p:sp>
    </p:spTree>
    <p:extLst>
      <p:ext uri="{BB962C8B-B14F-4D97-AF65-F5344CB8AC3E}">
        <p14:creationId xmlns:p14="http://schemas.microsoft.com/office/powerpoint/2010/main" val="2463110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45</a:t>
            </a:fld>
            <a:endParaRPr lang="en-GB"/>
          </a:p>
        </p:txBody>
      </p:sp>
    </p:spTree>
    <p:extLst>
      <p:ext uri="{BB962C8B-B14F-4D97-AF65-F5344CB8AC3E}">
        <p14:creationId xmlns:p14="http://schemas.microsoft.com/office/powerpoint/2010/main" val="67806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7</a:t>
            </a:fld>
            <a:endParaRPr lang="en-GB"/>
          </a:p>
        </p:txBody>
      </p:sp>
    </p:spTree>
    <p:extLst>
      <p:ext uri="{BB962C8B-B14F-4D97-AF65-F5344CB8AC3E}">
        <p14:creationId xmlns:p14="http://schemas.microsoft.com/office/powerpoint/2010/main" val="263876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46</a:t>
            </a:fld>
            <a:endParaRPr lang="en-GB"/>
          </a:p>
        </p:txBody>
      </p:sp>
    </p:spTree>
    <p:extLst>
      <p:ext uri="{BB962C8B-B14F-4D97-AF65-F5344CB8AC3E}">
        <p14:creationId xmlns:p14="http://schemas.microsoft.com/office/powerpoint/2010/main" val="358406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47</a:t>
            </a:fld>
            <a:endParaRPr lang="en-GB"/>
          </a:p>
        </p:txBody>
      </p:sp>
    </p:spTree>
    <p:extLst>
      <p:ext uri="{BB962C8B-B14F-4D97-AF65-F5344CB8AC3E}">
        <p14:creationId xmlns:p14="http://schemas.microsoft.com/office/powerpoint/2010/main" val="4095509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48</a:t>
            </a:fld>
            <a:endParaRPr lang="en-GB"/>
          </a:p>
        </p:txBody>
      </p:sp>
    </p:spTree>
    <p:extLst>
      <p:ext uri="{BB962C8B-B14F-4D97-AF65-F5344CB8AC3E}">
        <p14:creationId xmlns:p14="http://schemas.microsoft.com/office/powerpoint/2010/main" val="3723803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49</a:t>
            </a:fld>
            <a:endParaRPr lang="en-GB"/>
          </a:p>
        </p:txBody>
      </p:sp>
    </p:spTree>
    <p:extLst>
      <p:ext uri="{BB962C8B-B14F-4D97-AF65-F5344CB8AC3E}">
        <p14:creationId xmlns:p14="http://schemas.microsoft.com/office/powerpoint/2010/main" val="232917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50</a:t>
            </a:fld>
            <a:endParaRPr lang="en-GB"/>
          </a:p>
        </p:txBody>
      </p:sp>
    </p:spTree>
    <p:extLst>
      <p:ext uri="{BB962C8B-B14F-4D97-AF65-F5344CB8AC3E}">
        <p14:creationId xmlns:p14="http://schemas.microsoft.com/office/powerpoint/2010/main" val="245225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51</a:t>
            </a:fld>
            <a:endParaRPr lang="en-GB"/>
          </a:p>
        </p:txBody>
      </p:sp>
    </p:spTree>
    <p:extLst>
      <p:ext uri="{BB962C8B-B14F-4D97-AF65-F5344CB8AC3E}">
        <p14:creationId xmlns:p14="http://schemas.microsoft.com/office/powerpoint/2010/main" val="704753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54</a:t>
            </a:fld>
            <a:endParaRPr lang="en-GB"/>
          </a:p>
        </p:txBody>
      </p:sp>
    </p:spTree>
    <p:extLst>
      <p:ext uri="{BB962C8B-B14F-4D97-AF65-F5344CB8AC3E}">
        <p14:creationId xmlns:p14="http://schemas.microsoft.com/office/powerpoint/2010/main" val="3545176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59</a:t>
            </a:fld>
            <a:endParaRPr lang="en-GB"/>
          </a:p>
        </p:txBody>
      </p:sp>
    </p:spTree>
    <p:extLst>
      <p:ext uri="{BB962C8B-B14F-4D97-AF65-F5344CB8AC3E}">
        <p14:creationId xmlns:p14="http://schemas.microsoft.com/office/powerpoint/2010/main" val="1028371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90EBB99-5775-4E49-80EF-5D6D7B9A4A6B}" type="slidenum">
              <a:rPr lang="en-GB" smtClean="0"/>
              <a:t>60</a:t>
            </a:fld>
            <a:endParaRPr lang="en-GB"/>
          </a:p>
        </p:txBody>
      </p:sp>
    </p:spTree>
    <p:extLst>
      <p:ext uri="{BB962C8B-B14F-4D97-AF65-F5344CB8AC3E}">
        <p14:creationId xmlns:p14="http://schemas.microsoft.com/office/powerpoint/2010/main" val="620290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64</a:t>
            </a:fld>
            <a:endParaRPr lang="en-GB"/>
          </a:p>
        </p:txBody>
      </p:sp>
    </p:spTree>
    <p:extLst>
      <p:ext uri="{BB962C8B-B14F-4D97-AF65-F5344CB8AC3E}">
        <p14:creationId xmlns:p14="http://schemas.microsoft.com/office/powerpoint/2010/main" val="268517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9</a:t>
            </a:fld>
            <a:endParaRPr lang="en-GB"/>
          </a:p>
        </p:txBody>
      </p:sp>
    </p:spTree>
    <p:extLst>
      <p:ext uri="{BB962C8B-B14F-4D97-AF65-F5344CB8AC3E}">
        <p14:creationId xmlns:p14="http://schemas.microsoft.com/office/powerpoint/2010/main" val="421782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1990">
              <a:defRPr/>
            </a:pPr>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10</a:t>
            </a:fld>
            <a:endParaRPr lang="en-GB"/>
          </a:p>
        </p:txBody>
      </p:sp>
    </p:spTree>
    <p:extLst>
      <p:ext uri="{BB962C8B-B14F-4D97-AF65-F5344CB8AC3E}">
        <p14:creationId xmlns:p14="http://schemas.microsoft.com/office/powerpoint/2010/main" val="64988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de yngre kunder er grænsen lavere. Spillere fra20-24 år må maksimalt spille 5.000 svenske kr. (ca. 3.600danske kr.) om måneden. Vil de spille for mere, skal de også gennemgå et indkomsttjek. De alleryngste kunder fra 18-19 år må maksimalt spille for 1.000 svenske </a:t>
            </a:r>
            <a:r>
              <a:rPr lang="da-DK" dirty="0" err="1"/>
              <a:t>kr</a:t>
            </a:r>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11</a:t>
            </a:fld>
            <a:endParaRPr lang="en-GB"/>
          </a:p>
        </p:txBody>
      </p:sp>
    </p:spTree>
    <p:extLst>
      <p:ext uri="{BB962C8B-B14F-4D97-AF65-F5344CB8AC3E}">
        <p14:creationId xmlns:p14="http://schemas.microsoft.com/office/powerpoint/2010/main" val="71400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13</a:t>
            </a:fld>
            <a:endParaRPr lang="en-GB"/>
          </a:p>
        </p:txBody>
      </p:sp>
    </p:spTree>
    <p:extLst>
      <p:ext uri="{BB962C8B-B14F-4D97-AF65-F5344CB8AC3E}">
        <p14:creationId xmlns:p14="http://schemas.microsoft.com/office/powerpoint/2010/main" val="292483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14</a:t>
            </a:fld>
            <a:endParaRPr lang="en-GB"/>
          </a:p>
        </p:txBody>
      </p:sp>
    </p:spTree>
    <p:extLst>
      <p:ext uri="{BB962C8B-B14F-4D97-AF65-F5344CB8AC3E}">
        <p14:creationId xmlns:p14="http://schemas.microsoft.com/office/powerpoint/2010/main" val="344568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1990">
              <a:defRPr/>
            </a:pPr>
            <a:r>
              <a:rPr lang="da-DK"/>
              <a:t>De fleste registrerede i ROFUS udelukker sig endeligt. </a:t>
            </a:r>
          </a:p>
          <a:p>
            <a:pPr defTabSz="921990">
              <a:defRPr/>
            </a:pPr>
            <a:r>
              <a:rPr lang="da-DK"/>
              <a:t>Ved udgangen af 2020 havde 66 pct. af de registrerede danskere valgt at udelukke sig endeligt, mens 34 pct. havde udelukket sig midlertidigt</a:t>
            </a:r>
            <a:r>
              <a:rPr lang="da-DK" i="1"/>
              <a:t>,</a:t>
            </a:r>
          </a:p>
          <a:p>
            <a:pPr defTabSz="921990">
              <a:defRPr/>
            </a:pPr>
            <a:r>
              <a:rPr lang="da-DK"/>
              <a:t>19 pct. af de registrerede havde udelukket sig i seks måneder, </a:t>
            </a:r>
          </a:p>
          <a:p>
            <a:pPr defTabSz="921990">
              <a:defRPr/>
            </a:pPr>
            <a:r>
              <a:rPr lang="da-DK"/>
              <a:t>10 pct. i tre måneder, mens de resterende </a:t>
            </a:r>
          </a:p>
          <a:p>
            <a:pPr defTabSz="921990">
              <a:defRPr/>
            </a:pPr>
            <a:r>
              <a:rPr lang="da-DK"/>
              <a:t>5 pct. havde udelukket sig i én måned</a:t>
            </a:r>
          </a:p>
          <a:p>
            <a:endParaRPr lang="da-DK" dirty="0"/>
          </a:p>
        </p:txBody>
      </p:sp>
      <p:sp>
        <p:nvSpPr>
          <p:cNvPr id="4" name="Pladsholder til slidenummer 3"/>
          <p:cNvSpPr>
            <a:spLocks noGrp="1"/>
          </p:cNvSpPr>
          <p:nvPr>
            <p:ph type="sldNum" sz="quarter" idx="5"/>
          </p:nvPr>
        </p:nvSpPr>
        <p:spPr/>
        <p:txBody>
          <a:bodyPr/>
          <a:lstStyle/>
          <a:p>
            <a:fld id="{790EBB99-5775-4E49-80EF-5D6D7B9A4A6B}" type="slidenum">
              <a:rPr lang="en-GB" smtClean="0"/>
              <a:t>15</a:t>
            </a:fld>
            <a:endParaRPr lang="en-GB"/>
          </a:p>
        </p:txBody>
      </p:sp>
    </p:spTree>
    <p:extLst>
      <p:ext uri="{BB962C8B-B14F-4D97-AF65-F5344CB8AC3E}">
        <p14:creationId xmlns:p14="http://schemas.microsoft.com/office/powerpoint/2010/main" val="239189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tal fra 2006-2010 der er sket meget siden, men jeg kan ikke finde nyere tal, men lige meget så ingen tvivl om, at der absolut er en del mennesker i Grønland, som har problemer med spil.</a:t>
            </a:r>
          </a:p>
        </p:txBody>
      </p:sp>
      <p:sp>
        <p:nvSpPr>
          <p:cNvPr id="4" name="Pladsholder til slidenummer 3"/>
          <p:cNvSpPr>
            <a:spLocks noGrp="1"/>
          </p:cNvSpPr>
          <p:nvPr>
            <p:ph type="sldNum" sz="quarter" idx="10"/>
          </p:nvPr>
        </p:nvSpPr>
        <p:spPr/>
        <p:txBody>
          <a:bodyPr/>
          <a:lstStyle/>
          <a:p>
            <a:fld id="{790EBB99-5775-4E49-80EF-5D6D7B9A4A6B}" type="slidenum">
              <a:rPr lang="en-GB" smtClean="0"/>
              <a:t>16</a:t>
            </a:fld>
            <a:endParaRPr lang="en-GB"/>
          </a:p>
        </p:txBody>
      </p:sp>
    </p:spTree>
    <p:extLst>
      <p:ext uri="{BB962C8B-B14F-4D97-AF65-F5344CB8AC3E}">
        <p14:creationId xmlns:p14="http://schemas.microsoft.com/office/powerpoint/2010/main" val="3801152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FAA5B62-49F1-4A13-9120-796FCD4F11D5}"/>
              </a:ext>
            </a:extLst>
          </p:cNvPr>
          <p:cNvGraphicFramePr>
            <a:graphicFrameLocks noChangeAspect="1"/>
          </p:cNvGraphicFramePr>
          <p:nvPr userDrawn="1">
            <p:custDataLst>
              <p:tags r:id="rId1"/>
            </p:custDataLst>
            <p:extLst>
              <p:ext uri="{D42A27DB-BD31-4B8C-83A1-F6EECF244321}">
                <p14:modId xmlns:p14="http://schemas.microsoft.com/office/powerpoint/2010/main" val="650894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8FAA5B62-49F1-4A13-9120-796FCD4F11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14B261A1-8DFB-48D5-8A68-F6F33D39071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dirty="0">
              <a:latin typeface="Arial" panose="020B0604020202020204" pitchFamily="34" charset="0"/>
              <a:ea typeface="+mj-ea"/>
              <a:cs typeface="+mj-cs"/>
              <a:sym typeface="Arial" panose="020B0604020202020204" pitchFamily="34" charset="0"/>
            </a:endParaRPr>
          </a:p>
        </p:txBody>
      </p:sp>
      <p:sp>
        <p:nvSpPr>
          <p:cNvPr id="17" name="Rektangel 16">
            <a:extLst>
              <a:ext uri="{FF2B5EF4-FFF2-40B4-BE49-F238E27FC236}">
                <a16:creationId xmlns:a16="http://schemas.microsoft.com/office/drawing/2014/main" id="{E0E51AD8-9DB6-4B09-93DF-88C6C2CCA23B}"/>
              </a:ext>
            </a:extLst>
          </p:cNvPr>
          <p:cNvSpPr/>
          <p:nvPr userDrawn="1"/>
        </p:nvSpPr>
        <p:spPr>
          <a:xfrm>
            <a:off x="-1" y="2032000"/>
            <a:ext cx="12192001" cy="39766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C9A0E691-2AE5-4B56-817E-A6AAFF0BF8AE}"/>
              </a:ext>
            </a:extLst>
          </p:cNvPr>
          <p:cNvSpPr>
            <a:spLocks noGrp="1"/>
          </p:cNvSpPr>
          <p:nvPr>
            <p:ph type="ctrTitle" hasCustomPrompt="1"/>
          </p:nvPr>
        </p:nvSpPr>
        <p:spPr>
          <a:xfrm>
            <a:off x="334963" y="3258171"/>
            <a:ext cx="11522075" cy="1218795"/>
          </a:xfrm>
        </p:spPr>
        <p:txBody>
          <a:bodyPr anchor="b">
            <a:spAutoFit/>
          </a:bodyPr>
          <a:lstStyle>
            <a:lvl1pPr algn="ctr">
              <a:defRPr sz="4400">
                <a:solidFill>
                  <a:schemeClr val="bg1"/>
                </a:solidFill>
              </a:defRPr>
            </a:lvl1pPr>
          </a:lstStyle>
          <a:p>
            <a:r>
              <a:rPr lang="da-DK" dirty="0"/>
              <a:t>Klik for at redigere </a:t>
            </a:r>
            <a:br>
              <a:rPr lang="da-DK" dirty="0"/>
            </a:br>
            <a:r>
              <a:rPr lang="da-DK" dirty="0"/>
              <a:t>titeltypografien i masteren</a:t>
            </a:r>
          </a:p>
        </p:txBody>
      </p:sp>
      <p:sp>
        <p:nvSpPr>
          <p:cNvPr id="3" name="Undertitel 2">
            <a:extLst>
              <a:ext uri="{FF2B5EF4-FFF2-40B4-BE49-F238E27FC236}">
                <a16:creationId xmlns:a16="http://schemas.microsoft.com/office/drawing/2014/main" id="{826674D5-E24E-45CA-BE4A-9BF8C9F1B2D7}"/>
              </a:ext>
            </a:extLst>
          </p:cNvPr>
          <p:cNvSpPr>
            <a:spLocks noGrp="1"/>
          </p:cNvSpPr>
          <p:nvPr>
            <p:ph type="subTitle" idx="1"/>
          </p:nvPr>
        </p:nvSpPr>
        <p:spPr>
          <a:xfrm>
            <a:off x="334963" y="4778632"/>
            <a:ext cx="11522075" cy="332399"/>
          </a:xfrm>
        </p:spPr>
        <p:txBody>
          <a:bodyPr>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 for at redigere undertiteltypografien i masteren</a:t>
            </a:r>
            <a:endParaRPr lang="da-DK" dirty="0"/>
          </a:p>
        </p:txBody>
      </p:sp>
      <p:pic>
        <p:nvPicPr>
          <p:cNvPr id="20" name="Billede 19">
            <a:extLst>
              <a:ext uri="{FF2B5EF4-FFF2-40B4-BE49-F238E27FC236}">
                <a16:creationId xmlns:a16="http://schemas.microsoft.com/office/drawing/2014/main" id="{6D78E8E1-D25E-4073-8870-E1E1559198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84914" y="420238"/>
            <a:ext cx="3222172" cy="1351182"/>
          </a:xfrm>
          <a:prstGeom prst="rect">
            <a:avLst/>
          </a:prstGeom>
        </p:spPr>
      </p:pic>
      <p:sp>
        <p:nvSpPr>
          <p:cNvPr id="30" name="Pladsholder til dato 29">
            <a:extLst>
              <a:ext uri="{FF2B5EF4-FFF2-40B4-BE49-F238E27FC236}">
                <a16:creationId xmlns:a16="http://schemas.microsoft.com/office/drawing/2014/main" id="{B9B40468-D27E-4C5F-A88E-82305914355E}"/>
              </a:ext>
            </a:extLst>
          </p:cNvPr>
          <p:cNvSpPr>
            <a:spLocks noGrp="1"/>
          </p:cNvSpPr>
          <p:nvPr>
            <p:ph type="dt" sz="half" idx="10"/>
          </p:nvPr>
        </p:nvSpPr>
        <p:spPr>
          <a:xfrm>
            <a:off x="9113837" y="6341225"/>
            <a:ext cx="2743200" cy="184666"/>
          </a:xfrm>
        </p:spPr>
        <p:txBody>
          <a:bodyPr/>
          <a:lstStyle/>
          <a:p>
            <a:fld id="{586B067D-4B62-534F-BDD7-5B762ED96B32}" type="datetime1">
              <a:rPr lang="da-DK" smtClean="0"/>
              <a:t>11-10-2022</a:t>
            </a:fld>
            <a:endParaRPr lang="da-DK" dirty="0"/>
          </a:p>
        </p:txBody>
      </p:sp>
      <p:sp>
        <p:nvSpPr>
          <p:cNvPr id="31" name="Pladsholder til sidefod 30">
            <a:extLst>
              <a:ext uri="{FF2B5EF4-FFF2-40B4-BE49-F238E27FC236}">
                <a16:creationId xmlns:a16="http://schemas.microsoft.com/office/drawing/2014/main" id="{47B823C3-4AA3-4517-B823-C87F89EDD180}"/>
              </a:ext>
            </a:extLst>
          </p:cNvPr>
          <p:cNvSpPr>
            <a:spLocks noGrp="1"/>
          </p:cNvSpPr>
          <p:nvPr>
            <p:ph type="ftr" sz="quarter" idx="11"/>
          </p:nvPr>
        </p:nvSpPr>
        <p:spPr>
          <a:xfrm>
            <a:off x="4038600" y="6341225"/>
            <a:ext cx="4114800" cy="184666"/>
          </a:xfrm>
        </p:spPr>
        <p:txBody>
          <a:bodyPr/>
          <a:lstStyle/>
          <a:p>
            <a:r>
              <a:rPr lang="da-DK" dirty="0"/>
              <a:t>// FÅ HJÆLP PÅ 70 11 18 10 / www.ludomani.dk</a:t>
            </a:r>
          </a:p>
        </p:txBody>
      </p:sp>
      <p:sp>
        <p:nvSpPr>
          <p:cNvPr id="32" name="Pladsholder til slidenummer 31">
            <a:extLst>
              <a:ext uri="{FF2B5EF4-FFF2-40B4-BE49-F238E27FC236}">
                <a16:creationId xmlns:a16="http://schemas.microsoft.com/office/drawing/2014/main" id="{E3CFFD5D-4A56-462A-B145-28E906345DA7}"/>
              </a:ext>
            </a:extLst>
          </p:cNvPr>
          <p:cNvSpPr>
            <a:spLocks noGrp="1"/>
          </p:cNvSpPr>
          <p:nvPr>
            <p:ph type="sldNum" sz="quarter" idx="12"/>
          </p:nvPr>
        </p:nvSpPr>
        <p:spPr/>
        <p:txBody>
          <a:bodyPr/>
          <a:lstStyle/>
          <a:p>
            <a:fld id="{7F0D5D41-14F5-4A61-B29B-01D7869A32AF}" type="slidenum">
              <a:rPr lang="da-DK" smtClean="0"/>
              <a:pPr/>
              <a:t>‹nr.›</a:t>
            </a:fld>
            <a:endParaRPr lang="da-DK" dirty="0"/>
          </a:p>
        </p:txBody>
      </p:sp>
    </p:spTree>
    <p:extLst>
      <p:ext uri="{BB962C8B-B14F-4D97-AF65-F5344CB8AC3E}">
        <p14:creationId xmlns:p14="http://schemas.microsoft.com/office/powerpoint/2010/main" val="225357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vside_orang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3304489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2819533"/>
            <a:ext cx="5426075" cy="886397"/>
          </a:xfrm>
        </p:spPr>
        <p:txBody>
          <a:bodyPr wrap="square" anchor="ctr">
            <a:spAutoFit/>
          </a:bodyPr>
          <a:lstStyle>
            <a:lvl1pPr algn="ctr">
              <a:defRPr>
                <a:solidFill>
                  <a:schemeClr val="bg1"/>
                </a:solidFill>
              </a:defRPr>
            </a:lvl1pPr>
          </a:lstStyle>
          <a:p>
            <a:r>
              <a:rPr lang="en-US"/>
              <a:t>Klik for at redigere i masteren</a:t>
            </a:r>
            <a:endParaRPr lang="da-DK" dirty="0"/>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334963" y="516776"/>
            <a:ext cx="5426076" cy="5491912"/>
          </a:xfrm>
        </p:spPr>
        <p:txBody>
          <a:bodyPr anchor="ct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5" name="Pladsholder til slidenummer 14">
            <a:extLst>
              <a:ext uri="{FF2B5EF4-FFF2-40B4-BE49-F238E27FC236}">
                <a16:creationId xmlns:a16="http://schemas.microsoft.com/office/drawing/2014/main" id="{E8A05F4F-04C4-435A-9C5A-C91D4054B3C5}"/>
              </a:ext>
            </a:extLst>
          </p:cNvPr>
          <p:cNvSpPr>
            <a:spLocks noGrp="1"/>
          </p:cNvSpPr>
          <p:nvPr>
            <p:ph type="sldNum" sz="quarter" idx="12"/>
          </p:nvPr>
        </p:nvSpPr>
        <p:spPr/>
        <p:txBody>
          <a:bodyPr/>
          <a:lstStyle>
            <a:lvl1pPr>
              <a:defRPr>
                <a:solidFill>
                  <a:schemeClr val="accent5"/>
                </a:solidFill>
              </a:defRPr>
            </a:lvl1pPr>
          </a:lstStyle>
          <a:p>
            <a:fld id="{7F0D5D41-14F5-4A61-B29B-01D7869A32AF}" type="slidenum">
              <a:rPr lang="da-DK" smtClean="0"/>
              <a:pPr/>
              <a:t>‹nr.›</a:t>
            </a:fld>
            <a:endParaRPr lang="da-DK" dirty="0"/>
          </a:p>
        </p:txBody>
      </p:sp>
      <p:sp>
        <p:nvSpPr>
          <p:cNvPr id="18" name="Pladsholder til sidefod 23">
            <a:extLst>
              <a:ext uri="{FF2B5EF4-FFF2-40B4-BE49-F238E27FC236}">
                <a16:creationId xmlns:a16="http://schemas.microsoft.com/office/drawing/2014/main" id="{C731091F-CD19-4153-AD57-51177551D344}"/>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a:t>// FÅ HJÆLP PÅ 70 11 18 10 / www.ludomani.dk</a:t>
            </a:r>
            <a:endParaRPr lang="da-DK" dirty="0"/>
          </a:p>
        </p:txBody>
      </p:sp>
      <p:pic>
        <p:nvPicPr>
          <p:cNvPr id="10" name="Billede 9">
            <a:extLst>
              <a:ext uri="{FF2B5EF4-FFF2-40B4-BE49-F238E27FC236}">
                <a16:creationId xmlns:a16="http://schemas.microsoft.com/office/drawing/2014/main" id="{AA8A44C1-693B-4510-882F-1D134E575AB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Tree>
    <p:extLst>
      <p:ext uri="{BB962C8B-B14F-4D97-AF65-F5344CB8AC3E}">
        <p14:creationId xmlns:p14="http://schemas.microsoft.com/office/powerpoint/2010/main" val="428733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vside_gr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674680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2819533"/>
            <a:ext cx="5426075" cy="886397"/>
          </a:xfrm>
        </p:spPr>
        <p:txBody>
          <a:bodyPr wrap="square" anchor="ctr">
            <a:spAutoFit/>
          </a:bodyPr>
          <a:lstStyle>
            <a:lvl1pPr algn="ctr">
              <a:defRPr>
                <a:solidFill>
                  <a:schemeClr val="accent4"/>
                </a:solidFill>
              </a:defRPr>
            </a:lvl1pPr>
          </a:lstStyle>
          <a:p>
            <a:r>
              <a:rPr lang="en-US"/>
              <a:t>Klik for at redigere i masteren</a:t>
            </a:r>
            <a:endParaRPr lang="da-DK" dirty="0"/>
          </a:p>
        </p:txBody>
      </p:sp>
      <p:sp>
        <p:nvSpPr>
          <p:cNvPr id="15" name="Pladsholder til slidenummer 14">
            <a:extLst>
              <a:ext uri="{FF2B5EF4-FFF2-40B4-BE49-F238E27FC236}">
                <a16:creationId xmlns:a16="http://schemas.microsoft.com/office/drawing/2014/main" id="{E8A05F4F-04C4-435A-9C5A-C91D4054B3C5}"/>
              </a:ext>
            </a:extLst>
          </p:cNvPr>
          <p:cNvSpPr>
            <a:spLocks noGrp="1"/>
          </p:cNvSpPr>
          <p:nvPr>
            <p:ph type="sldNum" sz="quarter" idx="12"/>
          </p:nvPr>
        </p:nvSpPr>
        <p:spPr/>
        <p:txBody>
          <a:bodyPr/>
          <a:lstStyle>
            <a:lvl1pPr>
              <a:defRPr>
                <a:solidFill>
                  <a:schemeClr val="accent5"/>
                </a:solidFill>
              </a:defRPr>
            </a:lvl1pPr>
          </a:lstStyle>
          <a:p>
            <a:fld id="{7F0D5D41-14F5-4A61-B29B-01D7869A32AF}" type="slidenum">
              <a:rPr lang="da-DK" smtClean="0"/>
              <a:pPr/>
              <a:t>‹nr.›</a:t>
            </a:fld>
            <a:endParaRPr lang="da-DK" dirty="0"/>
          </a:p>
        </p:txBody>
      </p:sp>
      <p:sp>
        <p:nvSpPr>
          <p:cNvPr id="9" name="Pladsholder til indhold 2">
            <a:extLst>
              <a:ext uri="{FF2B5EF4-FFF2-40B4-BE49-F238E27FC236}">
                <a16:creationId xmlns:a16="http://schemas.microsoft.com/office/drawing/2014/main" id="{EF27B460-0A8A-4F2F-8FD6-E2FA116098B7}"/>
              </a:ext>
            </a:extLst>
          </p:cNvPr>
          <p:cNvSpPr>
            <a:spLocks noGrp="1"/>
          </p:cNvSpPr>
          <p:nvPr>
            <p:ph idx="1"/>
          </p:nvPr>
        </p:nvSpPr>
        <p:spPr>
          <a:xfrm>
            <a:off x="334961" y="516776"/>
            <a:ext cx="5426076" cy="5491912"/>
          </a:xfrm>
        </p:spPr>
        <p:txBody>
          <a:bodyPr anchor="ct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3" name="Pladsholder til sidefod 23">
            <a:extLst>
              <a:ext uri="{FF2B5EF4-FFF2-40B4-BE49-F238E27FC236}">
                <a16:creationId xmlns:a16="http://schemas.microsoft.com/office/drawing/2014/main" id="{BE3B5E16-700F-4F9C-8E7D-8639FB1BBBEF}"/>
              </a:ext>
            </a:extLst>
          </p:cNvPr>
          <p:cNvSpPr>
            <a:spLocks noGrp="1"/>
          </p:cNvSpPr>
          <p:nvPr>
            <p:ph type="ftr" sz="quarter" idx="15"/>
          </p:nvPr>
        </p:nvSpPr>
        <p:spPr>
          <a:xfrm>
            <a:off x="6019800" y="6341225"/>
            <a:ext cx="4114800" cy="184666"/>
          </a:xfrm>
        </p:spPr>
        <p:txBody>
          <a:bodyPr/>
          <a:lstStyle>
            <a:lvl1pPr>
              <a:defRPr>
                <a:solidFill>
                  <a:schemeClr val="accent5"/>
                </a:solidFill>
              </a:defRPr>
            </a:lvl1pPr>
          </a:lstStyle>
          <a:p>
            <a:r>
              <a:rPr lang="da-DK"/>
              <a:t>// FÅ HJÆLP PÅ 70 11 18 10 / www.ludomani.dk</a:t>
            </a:r>
            <a:endParaRPr lang="da-DK" dirty="0"/>
          </a:p>
        </p:txBody>
      </p:sp>
      <p:pic>
        <p:nvPicPr>
          <p:cNvPr id="10" name="Billede 9">
            <a:extLst>
              <a:ext uri="{FF2B5EF4-FFF2-40B4-BE49-F238E27FC236}">
                <a16:creationId xmlns:a16="http://schemas.microsoft.com/office/drawing/2014/main" id="{3FFEC2DE-25A4-4FC5-AEE4-1EC62707073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583" r="36636" b="38831"/>
          <a:stretch/>
        </p:blipFill>
        <p:spPr>
          <a:xfrm>
            <a:off x="11444964" y="6225403"/>
            <a:ext cx="418422" cy="416311"/>
          </a:xfrm>
          <a:prstGeom prst="rect">
            <a:avLst/>
          </a:prstGeom>
        </p:spPr>
      </p:pic>
    </p:spTree>
    <p:extLst>
      <p:ext uri="{BB962C8B-B14F-4D97-AF65-F5344CB8AC3E}">
        <p14:creationId xmlns:p14="http://schemas.microsoft.com/office/powerpoint/2010/main" val="1149988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B1C1E4A-5868-4B0A-8A58-80CF127806E6}"/>
              </a:ext>
            </a:extLst>
          </p:cNvPr>
          <p:cNvGraphicFramePr>
            <a:graphicFrameLocks noChangeAspect="1"/>
          </p:cNvGraphicFramePr>
          <p:nvPr userDrawn="1">
            <p:custDataLst>
              <p:tags r:id="rId1"/>
            </p:custDataLst>
            <p:extLst>
              <p:ext uri="{D42A27DB-BD31-4B8C-83A1-F6EECF244321}">
                <p14:modId xmlns:p14="http://schemas.microsoft.com/office/powerpoint/2010/main" val="3570097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9" name="Objekt 8" hidden="1">
                        <a:extLst>
                          <a:ext uri="{FF2B5EF4-FFF2-40B4-BE49-F238E27FC236}">
                            <a16:creationId xmlns:a16="http://schemas.microsoft.com/office/drawing/2014/main" id="{8B1C1E4A-5868-4B0A-8A58-80CF127806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56CD45B4-E0F4-456B-9DCC-C6546F079D8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id="{8C910200-0B91-41C4-B7FF-5FFD080FF450}"/>
              </a:ext>
            </a:extLst>
          </p:cNvPr>
          <p:cNvSpPr>
            <a:spLocks noGrp="1"/>
          </p:cNvSpPr>
          <p:nvPr>
            <p:ph type="title"/>
          </p:nvPr>
        </p:nvSpPr>
        <p:spPr>
          <a:xfrm>
            <a:off x="334963" y="267471"/>
            <a:ext cx="11522075" cy="895504"/>
          </a:xfrm>
        </p:spPr>
        <p:txBody>
          <a:bodyPr/>
          <a:lstStyle/>
          <a:p>
            <a:r>
              <a:rPr lang="en-US"/>
              <a:t>Klik for at redigere i masteren</a:t>
            </a:r>
            <a:endParaRPr lang="da-DK" dirty="0"/>
          </a:p>
        </p:txBody>
      </p:sp>
      <p:sp>
        <p:nvSpPr>
          <p:cNvPr id="3" name="Pladsholder til indhold 2">
            <a:extLst>
              <a:ext uri="{FF2B5EF4-FFF2-40B4-BE49-F238E27FC236}">
                <a16:creationId xmlns:a16="http://schemas.microsoft.com/office/drawing/2014/main" id="{DFBCE1DD-7B0F-44BD-9CAD-924D05AA4F9A}"/>
              </a:ext>
            </a:extLst>
          </p:cNvPr>
          <p:cNvSpPr>
            <a:spLocks noGrp="1"/>
          </p:cNvSpPr>
          <p:nvPr>
            <p:ph sz="half" idx="1"/>
          </p:nvPr>
        </p:nvSpPr>
        <p:spPr>
          <a:xfrm>
            <a:off x="334964" y="1449388"/>
            <a:ext cx="5581037" cy="4559300"/>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4" name="Pladsholder til indhold 3">
            <a:extLst>
              <a:ext uri="{FF2B5EF4-FFF2-40B4-BE49-F238E27FC236}">
                <a16:creationId xmlns:a16="http://schemas.microsoft.com/office/drawing/2014/main" id="{64FB8034-8BB9-4DEB-B931-F039151C378C}"/>
              </a:ext>
            </a:extLst>
          </p:cNvPr>
          <p:cNvSpPr>
            <a:spLocks noGrp="1"/>
          </p:cNvSpPr>
          <p:nvPr>
            <p:ph sz="half" idx="2"/>
          </p:nvPr>
        </p:nvSpPr>
        <p:spPr>
          <a:xfrm>
            <a:off x="6276001" y="1449388"/>
            <a:ext cx="5581037" cy="4559300"/>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2" name="Pladsholder til dato 11">
            <a:extLst>
              <a:ext uri="{FF2B5EF4-FFF2-40B4-BE49-F238E27FC236}">
                <a16:creationId xmlns:a16="http://schemas.microsoft.com/office/drawing/2014/main" id="{D5B3D8B6-6EFA-48CB-BE7C-A188990ED952}"/>
              </a:ext>
            </a:extLst>
          </p:cNvPr>
          <p:cNvSpPr>
            <a:spLocks noGrp="1"/>
          </p:cNvSpPr>
          <p:nvPr>
            <p:ph type="dt" sz="half" idx="10"/>
          </p:nvPr>
        </p:nvSpPr>
        <p:spPr/>
        <p:txBody>
          <a:bodyPr/>
          <a:lstStyle/>
          <a:p>
            <a:fld id="{C57A8F9F-F642-6548-90DB-A290AC9835B0}" type="datetime1">
              <a:rPr lang="da-DK" smtClean="0"/>
              <a:t>11-10-2022</a:t>
            </a:fld>
            <a:endParaRPr lang="da-DK" dirty="0"/>
          </a:p>
        </p:txBody>
      </p:sp>
      <p:sp>
        <p:nvSpPr>
          <p:cNvPr id="13" name="Pladsholder til sidefod 12">
            <a:extLst>
              <a:ext uri="{FF2B5EF4-FFF2-40B4-BE49-F238E27FC236}">
                <a16:creationId xmlns:a16="http://schemas.microsoft.com/office/drawing/2014/main" id="{867D09F2-B727-4C2D-9991-43523CA996EB}"/>
              </a:ext>
            </a:extLst>
          </p:cNvPr>
          <p:cNvSpPr>
            <a:spLocks noGrp="1"/>
          </p:cNvSpPr>
          <p:nvPr>
            <p:ph type="ftr" sz="quarter" idx="11"/>
          </p:nvPr>
        </p:nvSpPr>
        <p:spPr/>
        <p:txBody>
          <a:bodyPr/>
          <a:lstStyle/>
          <a:p>
            <a:r>
              <a:rPr lang="da-DK" dirty="0"/>
              <a:t>// FÅ HJÆLP PÅ 70 11 18 10 / www.ludomani.dk</a:t>
            </a:r>
          </a:p>
        </p:txBody>
      </p:sp>
      <p:sp>
        <p:nvSpPr>
          <p:cNvPr id="14" name="Pladsholder til slidenummer 13">
            <a:extLst>
              <a:ext uri="{FF2B5EF4-FFF2-40B4-BE49-F238E27FC236}">
                <a16:creationId xmlns:a16="http://schemas.microsoft.com/office/drawing/2014/main" id="{43E2AB56-D9B7-4963-81CA-A726D3317DCC}"/>
              </a:ext>
            </a:extLst>
          </p:cNvPr>
          <p:cNvSpPr>
            <a:spLocks noGrp="1"/>
          </p:cNvSpPr>
          <p:nvPr>
            <p:ph type="sldNum" sz="quarter" idx="12"/>
          </p:nvPr>
        </p:nvSpPr>
        <p:spPr/>
        <p:txBody>
          <a:bodyPr/>
          <a:lstStyle/>
          <a:p>
            <a:fld id="{7F0D5D41-14F5-4A61-B29B-01D7869A32AF}" type="slidenum">
              <a:rPr lang="da-DK" smtClean="0"/>
              <a:pPr/>
              <a:t>‹nr.›</a:t>
            </a:fld>
            <a:endParaRPr lang="da-DK" dirty="0"/>
          </a:p>
        </p:txBody>
      </p:sp>
    </p:spTree>
    <p:extLst>
      <p:ext uri="{BB962C8B-B14F-4D97-AF65-F5344CB8AC3E}">
        <p14:creationId xmlns:p14="http://schemas.microsoft.com/office/powerpoint/2010/main" val="405079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CA95256E-CF93-4E66-831F-C30BB257DE2C}"/>
              </a:ext>
            </a:extLst>
          </p:cNvPr>
          <p:cNvGraphicFramePr>
            <a:graphicFrameLocks noChangeAspect="1"/>
          </p:cNvGraphicFramePr>
          <p:nvPr userDrawn="1">
            <p:custDataLst>
              <p:tags r:id="rId1"/>
            </p:custDataLst>
            <p:extLst>
              <p:ext uri="{D42A27DB-BD31-4B8C-83A1-F6EECF244321}">
                <p14:modId xmlns:p14="http://schemas.microsoft.com/office/powerpoint/2010/main" val="1932972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1" name="Objekt 10" hidden="1">
                        <a:extLst>
                          <a:ext uri="{FF2B5EF4-FFF2-40B4-BE49-F238E27FC236}">
                            <a16:creationId xmlns:a16="http://schemas.microsoft.com/office/drawing/2014/main" id="{CA95256E-CF93-4E66-831F-C30BB257DE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ktangel 9" hidden="1">
            <a:extLst>
              <a:ext uri="{FF2B5EF4-FFF2-40B4-BE49-F238E27FC236}">
                <a16:creationId xmlns:a16="http://schemas.microsoft.com/office/drawing/2014/main" id="{BD20085F-B376-4D21-A4BC-86248ABF291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3" name="Pladsholder til tekst 2">
            <a:extLst>
              <a:ext uri="{FF2B5EF4-FFF2-40B4-BE49-F238E27FC236}">
                <a16:creationId xmlns:a16="http://schemas.microsoft.com/office/drawing/2014/main" id="{DA2C21AB-E41A-4290-A073-384B3B64A6E9}"/>
              </a:ext>
            </a:extLst>
          </p:cNvPr>
          <p:cNvSpPr>
            <a:spLocks noGrp="1"/>
          </p:cNvSpPr>
          <p:nvPr>
            <p:ph type="body" idx="1"/>
          </p:nvPr>
        </p:nvSpPr>
        <p:spPr>
          <a:xfrm>
            <a:off x="334963" y="1449388"/>
            <a:ext cx="5581037" cy="307777"/>
          </a:xfrm>
        </p:spPr>
        <p:txBody>
          <a:bodyPr anchor="t">
            <a:sp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for at redigere teksttypografierne i masteren</a:t>
            </a:r>
          </a:p>
        </p:txBody>
      </p:sp>
      <p:sp>
        <p:nvSpPr>
          <p:cNvPr id="4" name="Pladsholder til indhold 3">
            <a:extLst>
              <a:ext uri="{FF2B5EF4-FFF2-40B4-BE49-F238E27FC236}">
                <a16:creationId xmlns:a16="http://schemas.microsoft.com/office/drawing/2014/main" id="{F58B6188-D03C-4220-91B4-E181CEC60599}"/>
              </a:ext>
            </a:extLst>
          </p:cNvPr>
          <p:cNvSpPr>
            <a:spLocks noGrp="1"/>
          </p:cNvSpPr>
          <p:nvPr>
            <p:ph sz="half" idx="2"/>
          </p:nvPr>
        </p:nvSpPr>
        <p:spPr>
          <a:xfrm>
            <a:off x="334963" y="1906387"/>
            <a:ext cx="5581037" cy="4102301"/>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5" name="Pladsholder til tekst 4">
            <a:extLst>
              <a:ext uri="{FF2B5EF4-FFF2-40B4-BE49-F238E27FC236}">
                <a16:creationId xmlns:a16="http://schemas.microsoft.com/office/drawing/2014/main" id="{7AAFC63B-6C0E-452B-845E-C7907F4552CA}"/>
              </a:ext>
            </a:extLst>
          </p:cNvPr>
          <p:cNvSpPr>
            <a:spLocks noGrp="1"/>
          </p:cNvSpPr>
          <p:nvPr>
            <p:ph type="body" sz="quarter" idx="3"/>
          </p:nvPr>
        </p:nvSpPr>
        <p:spPr>
          <a:xfrm>
            <a:off x="6276001" y="1449388"/>
            <a:ext cx="5581037" cy="307777"/>
          </a:xfrm>
        </p:spPr>
        <p:txBody>
          <a:bodyPr anchor="t">
            <a:sp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for at redigere teksttypografierne i masteren</a:t>
            </a:r>
          </a:p>
        </p:txBody>
      </p:sp>
      <p:sp>
        <p:nvSpPr>
          <p:cNvPr id="6" name="Pladsholder til indhold 5">
            <a:extLst>
              <a:ext uri="{FF2B5EF4-FFF2-40B4-BE49-F238E27FC236}">
                <a16:creationId xmlns:a16="http://schemas.microsoft.com/office/drawing/2014/main" id="{80F7032E-5405-4B9A-A90D-0C0CD87E85FF}"/>
              </a:ext>
            </a:extLst>
          </p:cNvPr>
          <p:cNvSpPr>
            <a:spLocks noGrp="1"/>
          </p:cNvSpPr>
          <p:nvPr>
            <p:ph sz="quarter" idx="4"/>
          </p:nvPr>
        </p:nvSpPr>
        <p:spPr>
          <a:xfrm>
            <a:off x="6276001" y="1906387"/>
            <a:ext cx="5581037" cy="4102301"/>
          </a:xfrm>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7" name="Pladsholder til dato 6">
            <a:extLst>
              <a:ext uri="{FF2B5EF4-FFF2-40B4-BE49-F238E27FC236}">
                <a16:creationId xmlns:a16="http://schemas.microsoft.com/office/drawing/2014/main" id="{B0D5361E-8336-4176-84EE-8C7882EFA3A9}"/>
              </a:ext>
            </a:extLst>
          </p:cNvPr>
          <p:cNvSpPr>
            <a:spLocks noGrp="1"/>
          </p:cNvSpPr>
          <p:nvPr>
            <p:ph type="dt" sz="half" idx="10"/>
          </p:nvPr>
        </p:nvSpPr>
        <p:spPr/>
        <p:txBody>
          <a:bodyPr/>
          <a:lstStyle/>
          <a:p>
            <a:fld id="{EA3676A1-466A-1D41-9003-9330FEC64269}" type="datetime1">
              <a:rPr lang="da-DK" smtClean="0"/>
              <a:t>11-10-2022</a:t>
            </a:fld>
            <a:endParaRPr lang="da-DK" dirty="0"/>
          </a:p>
        </p:txBody>
      </p:sp>
      <p:sp>
        <p:nvSpPr>
          <p:cNvPr id="8" name="Pladsholder til sidefod 7">
            <a:extLst>
              <a:ext uri="{FF2B5EF4-FFF2-40B4-BE49-F238E27FC236}">
                <a16:creationId xmlns:a16="http://schemas.microsoft.com/office/drawing/2014/main" id="{9EE19B7E-D03D-4D13-8633-0D1DFCB989BD}"/>
              </a:ext>
            </a:extLst>
          </p:cNvPr>
          <p:cNvSpPr>
            <a:spLocks noGrp="1"/>
          </p:cNvSpPr>
          <p:nvPr>
            <p:ph type="ftr" sz="quarter" idx="11"/>
          </p:nvPr>
        </p:nvSpPr>
        <p:spPr/>
        <p:txBody>
          <a:bodyPr/>
          <a:lstStyle/>
          <a:p>
            <a:r>
              <a:rPr lang="da-DK" dirty="0"/>
              <a:t>// FÅ HJÆLP PÅ 70 11 18 10 / www.ludomani.dk</a:t>
            </a:r>
          </a:p>
        </p:txBody>
      </p:sp>
      <p:sp>
        <p:nvSpPr>
          <p:cNvPr id="9" name="Pladsholder til slidenummer 8">
            <a:extLst>
              <a:ext uri="{FF2B5EF4-FFF2-40B4-BE49-F238E27FC236}">
                <a16:creationId xmlns:a16="http://schemas.microsoft.com/office/drawing/2014/main" id="{B47C86AD-BACD-4601-AF32-12E9C4109163}"/>
              </a:ext>
            </a:extLst>
          </p:cNvPr>
          <p:cNvSpPr>
            <a:spLocks noGrp="1"/>
          </p:cNvSpPr>
          <p:nvPr>
            <p:ph type="sldNum" sz="quarter" idx="12"/>
          </p:nvPr>
        </p:nvSpPr>
        <p:spPr/>
        <p:txBody>
          <a:bodyPr/>
          <a:lstStyle/>
          <a:p>
            <a:fld id="{7F0D5D41-14F5-4A61-B29B-01D7869A32AF}" type="slidenum">
              <a:rPr lang="da-DK" smtClean="0"/>
              <a:t>‹nr.›</a:t>
            </a:fld>
            <a:endParaRPr lang="da-DK" dirty="0"/>
          </a:p>
        </p:txBody>
      </p:sp>
      <p:sp>
        <p:nvSpPr>
          <p:cNvPr id="12" name="Titel 11">
            <a:extLst>
              <a:ext uri="{FF2B5EF4-FFF2-40B4-BE49-F238E27FC236}">
                <a16:creationId xmlns:a16="http://schemas.microsoft.com/office/drawing/2014/main" id="{2F3410CA-F8F6-412A-92C8-1CAE3CCAAD2B}"/>
              </a:ext>
            </a:extLst>
          </p:cNvPr>
          <p:cNvSpPr>
            <a:spLocks noGrp="1"/>
          </p:cNvSpPr>
          <p:nvPr>
            <p:ph type="title"/>
          </p:nvPr>
        </p:nvSpPr>
        <p:spPr/>
        <p:txBody>
          <a:bodyPr/>
          <a:lstStyle/>
          <a:p>
            <a:r>
              <a:rPr lang="en-US"/>
              <a:t>Klik for at redigere i masteren</a:t>
            </a:r>
            <a:endParaRPr lang="da-DK" dirty="0"/>
          </a:p>
        </p:txBody>
      </p:sp>
    </p:spTree>
    <p:extLst>
      <p:ext uri="{BB962C8B-B14F-4D97-AF65-F5344CB8AC3E}">
        <p14:creationId xmlns:p14="http://schemas.microsoft.com/office/powerpoint/2010/main" val="304710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A7E578AF-DAFA-417B-BF69-E96EDF48C68C}"/>
              </a:ext>
            </a:extLst>
          </p:cNvPr>
          <p:cNvGraphicFramePr>
            <a:graphicFrameLocks noChangeAspect="1"/>
          </p:cNvGraphicFramePr>
          <p:nvPr userDrawn="1">
            <p:custDataLst>
              <p:tags r:id="rId1"/>
            </p:custDataLst>
            <p:extLst>
              <p:ext uri="{D42A27DB-BD31-4B8C-83A1-F6EECF244321}">
                <p14:modId xmlns:p14="http://schemas.microsoft.com/office/powerpoint/2010/main" val="1777658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kt 6" hidden="1">
                        <a:extLst>
                          <a:ext uri="{FF2B5EF4-FFF2-40B4-BE49-F238E27FC236}">
                            <a16:creationId xmlns:a16="http://schemas.microsoft.com/office/drawing/2014/main" id="{A7E578AF-DAFA-417B-BF69-E96EDF48C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772BBD35-0C77-4827-87BE-4B08D9EAC6D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3" name="Pladsholder til dato 2">
            <a:extLst>
              <a:ext uri="{FF2B5EF4-FFF2-40B4-BE49-F238E27FC236}">
                <a16:creationId xmlns:a16="http://schemas.microsoft.com/office/drawing/2014/main" id="{04844A23-4C27-4099-ACF1-F6ED1BB97103}"/>
              </a:ext>
            </a:extLst>
          </p:cNvPr>
          <p:cNvSpPr>
            <a:spLocks noGrp="1"/>
          </p:cNvSpPr>
          <p:nvPr>
            <p:ph type="dt" sz="half" idx="10"/>
          </p:nvPr>
        </p:nvSpPr>
        <p:spPr/>
        <p:txBody>
          <a:bodyPr/>
          <a:lstStyle/>
          <a:p>
            <a:fld id="{EACFEA83-4B14-DA4E-9114-CC91783D28FD}" type="datetime1">
              <a:rPr lang="da-DK" smtClean="0"/>
              <a:t>11-10-2022</a:t>
            </a:fld>
            <a:endParaRPr lang="da-DK" dirty="0"/>
          </a:p>
        </p:txBody>
      </p:sp>
      <p:sp>
        <p:nvSpPr>
          <p:cNvPr id="4" name="Pladsholder til sidefod 3">
            <a:extLst>
              <a:ext uri="{FF2B5EF4-FFF2-40B4-BE49-F238E27FC236}">
                <a16:creationId xmlns:a16="http://schemas.microsoft.com/office/drawing/2014/main" id="{42DFC58A-AB01-41BA-8A1D-DCA4DE1328BC}"/>
              </a:ext>
            </a:extLst>
          </p:cNvPr>
          <p:cNvSpPr>
            <a:spLocks noGrp="1"/>
          </p:cNvSpPr>
          <p:nvPr>
            <p:ph type="ftr" sz="quarter" idx="11"/>
          </p:nvPr>
        </p:nvSpPr>
        <p:spPr/>
        <p:txBody>
          <a:bodyPr/>
          <a:lstStyle/>
          <a:p>
            <a:r>
              <a:rPr lang="da-DK" dirty="0"/>
              <a:t>// FÅ HJÆLP PÅ 70 11 18 10 / www.ludomani.dk</a:t>
            </a:r>
          </a:p>
        </p:txBody>
      </p:sp>
      <p:sp>
        <p:nvSpPr>
          <p:cNvPr id="5" name="Pladsholder til slidenummer 4">
            <a:extLst>
              <a:ext uri="{FF2B5EF4-FFF2-40B4-BE49-F238E27FC236}">
                <a16:creationId xmlns:a16="http://schemas.microsoft.com/office/drawing/2014/main" id="{D6AF610C-1E4F-4903-9176-17EF8A3C0B7C}"/>
              </a:ext>
            </a:extLst>
          </p:cNvPr>
          <p:cNvSpPr>
            <a:spLocks noGrp="1"/>
          </p:cNvSpPr>
          <p:nvPr>
            <p:ph type="sldNum" sz="quarter" idx="12"/>
          </p:nvPr>
        </p:nvSpPr>
        <p:spPr/>
        <p:txBody>
          <a:bodyPr/>
          <a:lstStyle/>
          <a:p>
            <a:fld id="{7F0D5D41-14F5-4A61-B29B-01D7869A32AF}" type="slidenum">
              <a:rPr lang="da-DK" smtClean="0"/>
              <a:t>‹nr.›</a:t>
            </a:fld>
            <a:endParaRPr lang="da-DK" dirty="0"/>
          </a:p>
        </p:txBody>
      </p:sp>
      <p:sp>
        <p:nvSpPr>
          <p:cNvPr id="8" name="Titel 7">
            <a:extLst>
              <a:ext uri="{FF2B5EF4-FFF2-40B4-BE49-F238E27FC236}">
                <a16:creationId xmlns:a16="http://schemas.microsoft.com/office/drawing/2014/main" id="{802136AE-AE14-4BC9-B991-F40986028922}"/>
              </a:ext>
            </a:extLst>
          </p:cNvPr>
          <p:cNvSpPr>
            <a:spLocks noGrp="1"/>
          </p:cNvSpPr>
          <p:nvPr>
            <p:ph type="title"/>
          </p:nvPr>
        </p:nvSpPr>
        <p:spPr/>
        <p:txBody>
          <a:bodyPr/>
          <a:lstStyle/>
          <a:p>
            <a:r>
              <a:rPr lang="en-US"/>
              <a:t>Klik for at redigere i masteren</a:t>
            </a:r>
            <a:endParaRPr lang="da-DK" dirty="0"/>
          </a:p>
        </p:txBody>
      </p:sp>
    </p:spTree>
    <p:extLst>
      <p:ext uri="{BB962C8B-B14F-4D97-AF65-F5344CB8AC3E}">
        <p14:creationId xmlns:p14="http://schemas.microsoft.com/office/powerpoint/2010/main" val="1651465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o indholdsobjekter">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0121C56A-ED90-4DBB-855F-6BA935F751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Pladsholder til indhold 3">
            <a:extLst>
              <a:ext uri="{FF2B5EF4-FFF2-40B4-BE49-F238E27FC236}">
                <a16:creationId xmlns:a16="http://schemas.microsoft.com/office/drawing/2014/main" id="{DB04316D-0B86-4B25-BC1C-3764C8387622}"/>
              </a:ext>
            </a:extLst>
          </p:cNvPr>
          <p:cNvSpPr>
            <a:spLocks noGrp="1"/>
          </p:cNvSpPr>
          <p:nvPr>
            <p:ph sz="half" idx="11"/>
          </p:nvPr>
        </p:nvSpPr>
        <p:spPr>
          <a:xfrm>
            <a:off x="1059495" y="1145924"/>
            <a:ext cx="4680000" cy="662781"/>
          </a:xfrm>
          <a:solidFill>
            <a:schemeClr val="accent1">
              <a:lumMod val="75000"/>
              <a:alpha val="80000"/>
            </a:schemeClr>
          </a:solidFill>
          <a:ln>
            <a:noFill/>
          </a:ln>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da-DK"/>
              <a:t>Rediger teksttypografien i masteren
Andet niveau
Tredje niveau
Fjerde niveau
Femte niveau</a:t>
            </a:r>
            <a:endParaRPr lang="da-DK" dirty="0"/>
          </a:p>
        </p:txBody>
      </p:sp>
      <p:sp>
        <p:nvSpPr>
          <p:cNvPr id="12" name="Pladsholder til indhold 3">
            <a:extLst>
              <a:ext uri="{FF2B5EF4-FFF2-40B4-BE49-F238E27FC236}">
                <a16:creationId xmlns:a16="http://schemas.microsoft.com/office/drawing/2014/main" id="{AC0066E4-AC5A-4CD8-8CBD-5799EAE77EB4}"/>
              </a:ext>
            </a:extLst>
          </p:cNvPr>
          <p:cNvSpPr>
            <a:spLocks noGrp="1"/>
          </p:cNvSpPr>
          <p:nvPr>
            <p:ph sz="half" idx="10"/>
          </p:nvPr>
        </p:nvSpPr>
        <p:spPr>
          <a:xfrm>
            <a:off x="6296297" y="1148228"/>
            <a:ext cx="4680000" cy="662781"/>
          </a:xfrm>
          <a:solidFill>
            <a:schemeClr val="accent1">
              <a:lumMod val="75000"/>
              <a:alpha val="80000"/>
            </a:schemeClr>
          </a:solidFill>
          <a:ln>
            <a:noFill/>
          </a:ln>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da-DK"/>
              <a:t>Rediger teksttypografien i masteren
Andet niveau
Tredje niveau
Fjerde niveau
Femte niveau</a:t>
            </a:r>
            <a:endParaRPr lang="da-DK" dirty="0"/>
          </a:p>
        </p:txBody>
      </p:sp>
      <p:sp>
        <p:nvSpPr>
          <p:cNvPr id="3" name="Pladsholder til indhold 2">
            <a:extLst>
              <a:ext uri="{FF2B5EF4-FFF2-40B4-BE49-F238E27FC236}">
                <a16:creationId xmlns:a16="http://schemas.microsoft.com/office/drawing/2014/main" id="{69787ACB-1CB8-4FA6-A599-1496B485BCB6}"/>
              </a:ext>
            </a:extLst>
          </p:cNvPr>
          <p:cNvSpPr>
            <a:spLocks noGrp="1"/>
          </p:cNvSpPr>
          <p:nvPr>
            <p:ph sz="half" idx="1"/>
          </p:nvPr>
        </p:nvSpPr>
        <p:spPr>
          <a:xfrm>
            <a:off x="1059495" y="1815737"/>
            <a:ext cx="4680000" cy="4282353"/>
          </a:xfrm>
          <a:solidFill>
            <a:schemeClr val="accent1">
              <a:lumMod val="75000"/>
              <a:alpha val="80000"/>
            </a:schemeClr>
          </a:solidFill>
          <a:ln>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teksttypografien i masteren
Andet niveau
Tredje niveau
Fjerde niveau
Femte niveau</a:t>
            </a:r>
            <a:endParaRPr lang="da-DK" dirty="0"/>
          </a:p>
        </p:txBody>
      </p:sp>
      <p:sp>
        <p:nvSpPr>
          <p:cNvPr id="4" name="Pladsholder til indhold 3">
            <a:extLst>
              <a:ext uri="{FF2B5EF4-FFF2-40B4-BE49-F238E27FC236}">
                <a16:creationId xmlns:a16="http://schemas.microsoft.com/office/drawing/2014/main" id="{98633415-AF8D-4DE9-8505-6D26B1786BAA}"/>
              </a:ext>
            </a:extLst>
          </p:cNvPr>
          <p:cNvSpPr>
            <a:spLocks noGrp="1"/>
          </p:cNvSpPr>
          <p:nvPr>
            <p:ph sz="half" idx="2"/>
          </p:nvPr>
        </p:nvSpPr>
        <p:spPr>
          <a:xfrm>
            <a:off x="6296297" y="1815737"/>
            <a:ext cx="4680000" cy="4282354"/>
          </a:xfrm>
          <a:solidFill>
            <a:schemeClr val="accent1">
              <a:lumMod val="75000"/>
              <a:alpha val="80000"/>
            </a:schemeClr>
          </a:solidFill>
          <a:ln>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teksttypografien i masteren
Andet niveau
Tredje niveau
Fjerde niveau
Femte niveau</a:t>
            </a:r>
            <a:endParaRPr lang="da-DK" dirty="0"/>
          </a:p>
        </p:txBody>
      </p:sp>
      <p:sp>
        <p:nvSpPr>
          <p:cNvPr id="11" name="Titel 1">
            <a:extLst>
              <a:ext uri="{FF2B5EF4-FFF2-40B4-BE49-F238E27FC236}">
                <a16:creationId xmlns:a16="http://schemas.microsoft.com/office/drawing/2014/main" id="{D1EA6CED-1C3C-4AA5-A70E-A16AF45FE539}"/>
              </a:ext>
            </a:extLst>
          </p:cNvPr>
          <p:cNvSpPr>
            <a:spLocks noGrp="1"/>
          </p:cNvSpPr>
          <p:nvPr>
            <p:ph type="title" hasCustomPrompt="1"/>
          </p:nvPr>
        </p:nvSpPr>
        <p:spPr>
          <a:xfrm>
            <a:off x="450669" y="395309"/>
            <a:ext cx="6903720" cy="1325563"/>
          </a:xfrm>
          <a:solidFill>
            <a:schemeClr val="accent2"/>
          </a:solidFill>
        </p:spPr>
        <p:txBody>
          <a:bodyPr>
            <a:normAutofit/>
          </a:bodyPr>
          <a:lstStyle>
            <a:lvl1pPr>
              <a:defRPr sz="3200">
                <a:solidFill>
                  <a:schemeClr val="bg1"/>
                </a:solidFill>
              </a:defRPr>
            </a:lvl1pPr>
          </a:lstStyle>
          <a:p>
            <a:r>
              <a:rPr lang="da-DK" dirty="0"/>
              <a:t>KLIK FOR AT REDIGERE TITELTYPOGRAFIEN I MASTEREN</a:t>
            </a:r>
          </a:p>
        </p:txBody>
      </p:sp>
      <p:pic>
        <p:nvPicPr>
          <p:cNvPr id="7" name="Billede 6">
            <a:extLst>
              <a:ext uri="{FF2B5EF4-FFF2-40B4-BE49-F238E27FC236}">
                <a16:creationId xmlns:a16="http://schemas.microsoft.com/office/drawing/2014/main" id="{512049AD-B8FB-42BE-AA99-8A078CE321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7446" y="6159798"/>
            <a:ext cx="1937107" cy="605786"/>
          </a:xfrm>
          <a:prstGeom prst="rect">
            <a:avLst/>
          </a:prstGeom>
        </p:spPr>
      </p:pic>
    </p:spTree>
    <p:extLst>
      <p:ext uri="{BB962C8B-B14F-4D97-AF65-F5344CB8AC3E}">
        <p14:creationId xmlns:p14="http://schemas.microsoft.com/office/powerpoint/2010/main" val="66517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2227404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p:txBody>
          <a:bodyPr/>
          <a:lstStyle/>
          <a:p>
            <a:r>
              <a:rPr lang="en-US"/>
              <a:t>Klik for at redigere i masteren</a:t>
            </a:r>
            <a:endParaRPr lang="da-DK" dirty="0"/>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p:txBody>
          <a:body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9" name="Pladsholder til dato 8">
            <a:extLst>
              <a:ext uri="{FF2B5EF4-FFF2-40B4-BE49-F238E27FC236}">
                <a16:creationId xmlns:a16="http://schemas.microsoft.com/office/drawing/2014/main" id="{F3E685C6-1980-454C-8EA8-2A725DD8566E}"/>
              </a:ext>
            </a:extLst>
          </p:cNvPr>
          <p:cNvSpPr>
            <a:spLocks noGrp="1"/>
          </p:cNvSpPr>
          <p:nvPr>
            <p:ph type="dt" sz="half" idx="10"/>
          </p:nvPr>
        </p:nvSpPr>
        <p:spPr/>
        <p:txBody>
          <a:bodyPr/>
          <a:lstStyle/>
          <a:p>
            <a:fld id="{6E2D5BC8-B1B9-8E49-9EC1-FE1BAE0A00AC}" type="datetime1">
              <a:rPr lang="da-DK" smtClean="0"/>
              <a:t>11-10-2022</a:t>
            </a:fld>
            <a:endParaRPr lang="da-DK" dirty="0"/>
          </a:p>
        </p:txBody>
      </p:sp>
      <p:sp>
        <p:nvSpPr>
          <p:cNvPr id="10" name="Pladsholder til sidefod 9">
            <a:extLst>
              <a:ext uri="{FF2B5EF4-FFF2-40B4-BE49-F238E27FC236}">
                <a16:creationId xmlns:a16="http://schemas.microsoft.com/office/drawing/2014/main" id="{613EA803-0AEE-49DC-9393-FDAAB190D783}"/>
              </a:ext>
            </a:extLst>
          </p:cNvPr>
          <p:cNvSpPr>
            <a:spLocks noGrp="1"/>
          </p:cNvSpPr>
          <p:nvPr>
            <p:ph type="ftr" sz="quarter" idx="11"/>
          </p:nvPr>
        </p:nvSpPr>
        <p:spPr/>
        <p:txBody>
          <a:bodyPr/>
          <a:lstStyle/>
          <a:p>
            <a:r>
              <a:rPr lang="da-DK" dirty="0"/>
              <a:t>// FÅ HJÆLP PÅ 70 11 18 10 / www.ludomani.dk</a:t>
            </a:r>
          </a:p>
        </p:txBody>
      </p:sp>
      <p:sp>
        <p:nvSpPr>
          <p:cNvPr id="11" name="Pladsholder til slidenummer 10">
            <a:extLst>
              <a:ext uri="{FF2B5EF4-FFF2-40B4-BE49-F238E27FC236}">
                <a16:creationId xmlns:a16="http://schemas.microsoft.com/office/drawing/2014/main" id="{F6AD3381-1D47-4FB9-B1BF-E9551C418F26}"/>
              </a:ext>
            </a:extLst>
          </p:cNvPr>
          <p:cNvSpPr>
            <a:spLocks noGrp="1"/>
          </p:cNvSpPr>
          <p:nvPr>
            <p:ph type="sldNum" sz="quarter" idx="12"/>
          </p:nvPr>
        </p:nvSpPr>
        <p:spPr/>
        <p:txBody>
          <a:bodyPr/>
          <a:lstStyle/>
          <a:p>
            <a:fld id="{7F0D5D41-14F5-4A61-B29B-01D7869A32AF}" type="slidenum">
              <a:rPr lang="da-DK" smtClean="0"/>
              <a:pPr/>
              <a:t>‹nr.›</a:t>
            </a:fld>
            <a:endParaRPr lang="da-DK" dirty="0"/>
          </a:p>
        </p:txBody>
      </p:sp>
    </p:spTree>
    <p:extLst>
      <p:ext uri="{BB962C8B-B14F-4D97-AF65-F5344CB8AC3E}">
        <p14:creationId xmlns:p14="http://schemas.microsoft.com/office/powerpoint/2010/main" val="331801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_orang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2CDFD15-222F-409B-9788-05B78DEDA884}"/>
              </a:ext>
            </a:extLst>
          </p:cNvPr>
          <p:cNvGraphicFramePr>
            <a:graphicFrameLocks noChangeAspect="1"/>
          </p:cNvGraphicFramePr>
          <p:nvPr userDrawn="1">
            <p:custDataLst>
              <p:tags r:id="rId1"/>
            </p:custDataLst>
            <p:extLst>
              <p:ext uri="{D42A27DB-BD31-4B8C-83A1-F6EECF244321}">
                <p14:modId xmlns:p14="http://schemas.microsoft.com/office/powerpoint/2010/main" val="543017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2CDFD15-222F-409B-9788-05B78DEDA8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071A28-F674-4D02-97FD-6499987B435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dirty="0">
              <a:latin typeface="Arial" panose="020B0604020202020204" pitchFamily="34" charset="0"/>
              <a:ea typeface="+mj-ea"/>
              <a:cs typeface="+mj-cs"/>
              <a:sym typeface="Arial" panose="020B0604020202020204" pitchFamily="34" charset="0"/>
            </a:endParaRPr>
          </a:p>
        </p:txBody>
      </p:sp>
      <p:sp>
        <p:nvSpPr>
          <p:cNvPr id="9" name="Rektangel 8">
            <a:extLst>
              <a:ext uri="{FF2B5EF4-FFF2-40B4-BE49-F238E27FC236}">
                <a16:creationId xmlns:a16="http://schemas.microsoft.com/office/drawing/2014/main" id="{2FF04DCF-3A39-4D16-B4F4-43054A310E75}"/>
              </a:ext>
            </a:extLst>
          </p:cNvPr>
          <p:cNvSpPr/>
          <p:nvPr userDrawn="1"/>
        </p:nvSpPr>
        <p:spPr bwMode="gray">
          <a:xfrm>
            <a:off x="0" y="0"/>
            <a:ext cx="12192000" cy="6008688"/>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AD02674F-878B-4E0B-A573-3262C7CBD44A}"/>
              </a:ext>
            </a:extLst>
          </p:cNvPr>
          <p:cNvSpPr>
            <a:spLocks noGrp="1"/>
          </p:cNvSpPr>
          <p:nvPr>
            <p:ph type="title"/>
          </p:nvPr>
        </p:nvSpPr>
        <p:spPr>
          <a:xfrm>
            <a:off x="1376624" y="1896449"/>
            <a:ext cx="9970826" cy="1218795"/>
          </a:xfrm>
        </p:spPr>
        <p:txBody>
          <a:bodyPr wrap="square" anchor="t">
            <a:noAutofit/>
          </a:bodyPr>
          <a:lstStyle>
            <a:lvl1pPr>
              <a:defRPr sz="4400">
                <a:solidFill>
                  <a:schemeClr val="bg1"/>
                </a:solidFill>
              </a:defRPr>
            </a:lvl1pPr>
          </a:lstStyle>
          <a:p>
            <a:r>
              <a:rPr lang="en-US"/>
              <a:t>Klik for at redigere i masteren</a:t>
            </a:r>
            <a:endParaRPr lang="da-DK" dirty="0"/>
          </a:p>
        </p:txBody>
      </p:sp>
      <p:sp>
        <p:nvSpPr>
          <p:cNvPr id="3" name="Pladsholder til tekst 2">
            <a:extLst>
              <a:ext uri="{FF2B5EF4-FFF2-40B4-BE49-F238E27FC236}">
                <a16:creationId xmlns:a16="http://schemas.microsoft.com/office/drawing/2014/main" id="{71DC4551-67A0-4B72-95D6-1299DBC80907}"/>
              </a:ext>
            </a:extLst>
          </p:cNvPr>
          <p:cNvSpPr>
            <a:spLocks noGrp="1"/>
          </p:cNvSpPr>
          <p:nvPr>
            <p:ph type="body" idx="1"/>
          </p:nvPr>
        </p:nvSpPr>
        <p:spPr>
          <a:xfrm>
            <a:off x="1376624" y="3361733"/>
            <a:ext cx="9970826" cy="307777"/>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for at redigere teksttypografierne i masteren</a:t>
            </a:r>
          </a:p>
        </p:txBody>
      </p:sp>
      <p:sp>
        <p:nvSpPr>
          <p:cNvPr id="4" name="Pladsholder til dato 3">
            <a:extLst>
              <a:ext uri="{FF2B5EF4-FFF2-40B4-BE49-F238E27FC236}">
                <a16:creationId xmlns:a16="http://schemas.microsoft.com/office/drawing/2014/main" id="{880AF9B6-61BB-44A3-89CA-DDD8526F9600}"/>
              </a:ext>
            </a:extLst>
          </p:cNvPr>
          <p:cNvSpPr>
            <a:spLocks noGrp="1"/>
          </p:cNvSpPr>
          <p:nvPr>
            <p:ph type="dt" sz="half" idx="10"/>
          </p:nvPr>
        </p:nvSpPr>
        <p:spPr/>
        <p:txBody>
          <a:bodyPr/>
          <a:lstStyle/>
          <a:p>
            <a:fld id="{A42A72A1-1D02-7946-B697-2784B603B572}" type="datetime1">
              <a:rPr lang="da-DK" smtClean="0"/>
              <a:t>11-10-2022</a:t>
            </a:fld>
            <a:endParaRPr lang="da-DK" dirty="0"/>
          </a:p>
        </p:txBody>
      </p:sp>
      <p:sp>
        <p:nvSpPr>
          <p:cNvPr id="5" name="Pladsholder til sidefod 4">
            <a:extLst>
              <a:ext uri="{FF2B5EF4-FFF2-40B4-BE49-F238E27FC236}">
                <a16:creationId xmlns:a16="http://schemas.microsoft.com/office/drawing/2014/main" id="{30F706C9-A0B9-4750-9C77-3676AA1E9F10}"/>
              </a:ext>
            </a:extLst>
          </p:cNvPr>
          <p:cNvSpPr>
            <a:spLocks noGrp="1"/>
          </p:cNvSpPr>
          <p:nvPr>
            <p:ph type="ftr" sz="quarter" idx="11"/>
          </p:nvPr>
        </p:nvSpPr>
        <p:spPr/>
        <p:txBody>
          <a:bodyPr/>
          <a:lstStyle/>
          <a:p>
            <a:r>
              <a:rPr lang="da-DK" dirty="0"/>
              <a:t>// FÅ HJÆLP PÅ 70 11 18 10 / www.ludomani.dk</a:t>
            </a:r>
          </a:p>
        </p:txBody>
      </p:sp>
      <p:sp>
        <p:nvSpPr>
          <p:cNvPr id="6"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p:txBody>
          <a:bodyPr/>
          <a:lstStyle/>
          <a:p>
            <a:fld id="{7F0D5D41-14F5-4A61-B29B-01D7869A32AF}" type="slidenum">
              <a:rPr lang="da-DK" smtClean="0"/>
              <a:t>‹nr.›</a:t>
            </a:fld>
            <a:endParaRPr lang="da-DK" dirty="0"/>
          </a:p>
        </p:txBody>
      </p:sp>
      <p:sp>
        <p:nvSpPr>
          <p:cNvPr id="13" name="Pladsholder til tekst 19">
            <a:extLst>
              <a:ext uri="{FF2B5EF4-FFF2-40B4-BE49-F238E27FC236}">
                <a16:creationId xmlns:a16="http://schemas.microsoft.com/office/drawing/2014/main" id="{F568652E-FCFA-4E02-B465-C65E5989C100}"/>
              </a:ext>
            </a:extLst>
          </p:cNvPr>
          <p:cNvSpPr txBox="1">
            <a:spLocks/>
          </p:cNvSpPr>
          <p:nvPr userDrawn="1"/>
        </p:nvSpPr>
        <p:spPr>
          <a:xfrm>
            <a:off x="744766" y="1823879"/>
            <a:ext cx="426399" cy="830997"/>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77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355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54133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5400" dirty="0">
                <a:solidFill>
                  <a:schemeClr val="accent1"/>
                </a:solidFill>
              </a:rPr>
              <a:t>//</a:t>
            </a:r>
          </a:p>
        </p:txBody>
      </p:sp>
    </p:spTree>
    <p:extLst>
      <p:ext uri="{BB962C8B-B14F-4D97-AF65-F5344CB8AC3E}">
        <p14:creationId xmlns:p14="http://schemas.microsoft.com/office/powerpoint/2010/main" val="166420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snitsoverskrift_bl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2CDFD15-222F-409B-9788-05B78DEDA884}"/>
              </a:ext>
            </a:extLst>
          </p:cNvPr>
          <p:cNvGraphicFramePr>
            <a:graphicFrameLocks noChangeAspect="1"/>
          </p:cNvGraphicFramePr>
          <p:nvPr userDrawn="1">
            <p:custDataLst>
              <p:tags r:id="rId1"/>
            </p:custDataLst>
            <p:extLst>
              <p:ext uri="{D42A27DB-BD31-4B8C-83A1-F6EECF244321}">
                <p14:modId xmlns:p14="http://schemas.microsoft.com/office/powerpoint/2010/main" val="2807451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2CDFD15-222F-409B-9788-05B78DEDA8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071A28-F674-4D02-97FD-6499987B435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dirty="0">
              <a:latin typeface="Arial" panose="020B0604020202020204" pitchFamily="34" charset="0"/>
              <a:ea typeface="+mj-ea"/>
              <a:cs typeface="+mj-cs"/>
              <a:sym typeface="Arial" panose="020B0604020202020204" pitchFamily="34" charset="0"/>
            </a:endParaRPr>
          </a:p>
        </p:txBody>
      </p:sp>
      <p:sp>
        <p:nvSpPr>
          <p:cNvPr id="9" name="Rektangel 8">
            <a:extLst>
              <a:ext uri="{FF2B5EF4-FFF2-40B4-BE49-F238E27FC236}">
                <a16:creationId xmlns:a16="http://schemas.microsoft.com/office/drawing/2014/main" id="{2FF04DCF-3A39-4D16-B4F4-43054A310E75}"/>
              </a:ext>
            </a:extLst>
          </p:cNvPr>
          <p:cNvSpPr/>
          <p:nvPr userDrawn="1"/>
        </p:nvSpPr>
        <p:spPr bwMode="gray">
          <a:xfrm>
            <a:off x="0" y="0"/>
            <a:ext cx="12192000" cy="600868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AD02674F-878B-4E0B-A573-3262C7CBD44A}"/>
              </a:ext>
            </a:extLst>
          </p:cNvPr>
          <p:cNvSpPr>
            <a:spLocks noGrp="1"/>
          </p:cNvSpPr>
          <p:nvPr>
            <p:ph type="title"/>
          </p:nvPr>
        </p:nvSpPr>
        <p:spPr>
          <a:xfrm>
            <a:off x="1376624" y="1896449"/>
            <a:ext cx="9970826" cy="1218795"/>
          </a:xfrm>
        </p:spPr>
        <p:txBody>
          <a:bodyPr wrap="square" anchor="t">
            <a:noAutofit/>
          </a:bodyPr>
          <a:lstStyle>
            <a:lvl1pPr>
              <a:defRPr sz="4400">
                <a:solidFill>
                  <a:schemeClr val="bg1"/>
                </a:solidFill>
              </a:defRPr>
            </a:lvl1pPr>
          </a:lstStyle>
          <a:p>
            <a:r>
              <a:rPr lang="en-US"/>
              <a:t>Klik for at redigere i masteren</a:t>
            </a:r>
            <a:endParaRPr lang="da-DK" dirty="0"/>
          </a:p>
        </p:txBody>
      </p:sp>
      <p:sp>
        <p:nvSpPr>
          <p:cNvPr id="3" name="Pladsholder til tekst 2">
            <a:extLst>
              <a:ext uri="{FF2B5EF4-FFF2-40B4-BE49-F238E27FC236}">
                <a16:creationId xmlns:a16="http://schemas.microsoft.com/office/drawing/2014/main" id="{71DC4551-67A0-4B72-95D6-1299DBC80907}"/>
              </a:ext>
            </a:extLst>
          </p:cNvPr>
          <p:cNvSpPr>
            <a:spLocks noGrp="1"/>
          </p:cNvSpPr>
          <p:nvPr>
            <p:ph type="body" idx="1"/>
          </p:nvPr>
        </p:nvSpPr>
        <p:spPr>
          <a:xfrm>
            <a:off x="1376624" y="3361733"/>
            <a:ext cx="9970826" cy="307777"/>
          </a:xfrm>
        </p:spPr>
        <p:txBody>
          <a:bodyPr wrap="square">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for at redigere teksttypografierne i masteren</a:t>
            </a:r>
          </a:p>
        </p:txBody>
      </p:sp>
      <p:sp>
        <p:nvSpPr>
          <p:cNvPr id="4" name="Pladsholder til dato 3">
            <a:extLst>
              <a:ext uri="{FF2B5EF4-FFF2-40B4-BE49-F238E27FC236}">
                <a16:creationId xmlns:a16="http://schemas.microsoft.com/office/drawing/2014/main" id="{880AF9B6-61BB-44A3-89CA-DDD8526F9600}"/>
              </a:ext>
            </a:extLst>
          </p:cNvPr>
          <p:cNvSpPr>
            <a:spLocks noGrp="1"/>
          </p:cNvSpPr>
          <p:nvPr>
            <p:ph type="dt" sz="half" idx="10"/>
          </p:nvPr>
        </p:nvSpPr>
        <p:spPr/>
        <p:txBody>
          <a:bodyPr/>
          <a:lstStyle/>
          <a:p>
            <a:fld id="{EDED1FBB-9679-184E-BDB5-27D33491D0BB}" type="datetime1">
              <a:rPr lang="da-DK" smtClean="0"/>
              <a:t>11-10-2022</a:t>
            </a:fld>
            <a:endParaRPr lang="da-DK" dirty="0"/>
          </a:p>
        </p:txBody>
      </p:sp>
      <p:sp>
        <p:nvSpPr>
          <p:cNvPr id="5" name="Pladsholder til sidefod 4">
            <a:extLst>
              <a:ext uri="{FF2B5EF4-FFF2-40B4-BE49-F238E27FC236}">
                <a16:creationId xmlns:a16="http://schemas.microsoft.com/office/drawing/2014/main" id="{30F706C9-A0B9-4750-9C77-3676AA1E9F10}"/>
              </a:ext>
            </a:extLst>
          </p:cNvPr>
          <p:cNvSpPr>
            <a:spLocks noGrp="1"/>
          </p:cNvSpPr>
          <p:nvPr>
            <p:ph type="ftr" sz="quarter" idx="11"/>
          </p:nvPr>
        </p:nvSpPr>
        <p:spPr/>
        <p:txBody>
          <a:bodyPr/>
          <a:lstStyle/>
          <a:p>
            <a:r>
              <a:rPr lang="da-DK" dirty="0"/>
              <a:t>// FÅ HJÆLP PÅ 70 11 18 10 / www.ludomani.dk</a:t>
            </a:r>
          </a:p>
        </p:txBody>
      </p:sp>
      <p:sp>
        <p:nvSpPr>
          <p:cNvPr id="6"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p:txBody>
          <a:bodyPr/>
          <a:lstStyle/>
          <a:p>
            <a:fld id="{7F0D5D41-14F5-4A61-B29B-01D7869A32AF}" type="slidenum">
              <a:rPr lang="da-DK" smtClean="0"/>
              <a:t>‹nr.›</a:t>
            </a:fld>
            <a:endParaRPr lang="da-DK" dirty="0"/>
          </a:p>
        </p:txBody>
      </p:sp>
      <p:sp>
        <p:nvSpPr>
          <p:cNvPr id="13" name="Pladsholder til tekst 19">
            <a:extLst>
              <a:ext uri="{FF2B5EF4-FFF2-40B4-BE49-F238E27FC236}">
                <a16:creationId xmlns:a16="http://schemas.microsoft.com/office/drawing/2014/main" id="{F568652E-FCFA-4E02-B465-C65E5989C100}"/>
              </a:ext>
            </a:extLst>
          </p:cNvPr>
          <p:cNvSpPr txBox="1">
            <a:spLocks/>
          </p:cNvSpPr>
          <p:nvPr userDrawn="1"/>
        </p:nvSpPr>
        <p:spPr>
          <a:xfrm>
            <a:off x="744766" y="1823879"/>
            <a:ext cx="426399" cy="830997"/>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77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355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54133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5400" dirty="0">
                <a:solidFill>
                  <a:schemeClr val="accent2"/>
                </a:solidFill>
              </a:rPr>
              <a:t>//</a:t>
            </a:r>
          </a:p>
        </p:txBody>
      </p:sp>
    </p:spTree>
    <p:extLst>
      <p:ext uri="{BB962C8B-B14F-4D97-AF65-F5344CB8AC3E}">
        <p14:creationId xmlns:p14="http://schemas.microsoft.com/office/powerpoint/2010/main" val="138681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soverskrift_gr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2CDFD15-222F-409B-9788-05B78DEDA884}"/>
              </a:ext>
            </a:extLst>
          </p:cNvPr>
          <p:cNvGraphicFramePr>
            <a:graphicFrameLocks noChangeAspect="1"/>
          </p:cNvGraphicFramePr>
          <p:nvPr userDrawn="1">
            <p:custDataLst>
              <p:tags r:id="rId1"/>
            </p:custDataLst>
            <p:extLst>
              <p:ext uri="{D42A27DB-BD31-4B8C-83A1-F6EECF244321}">
                <p14:modId xmlns:p14="http://schemas.microsoft.com/office/powerpoint/2010/main" val="3499356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42CDFD15-222F-409B-9788-05B78DEDA8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6071A28-F674-4D02-97FD-6499987B435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4400" b="0" i="0" baseline="0" dirty="0">
              <a:latin typeface="Arial" panose="020B0604020202020204" pitchFamily="34" charset="0"/>
              <a:ea typeface="+mj-ea"/>
              <a:cs typeface="+mj-cs"/>
              <a:sym typeface="Arial" panose="020B0604020202020204" pitchFamily="34" charset="0"/>
            </a:endParaRPr>
          </a:p>
        </p:txBody>
      </p:sp>
      <p:sp>
        <p:nvSpPr>
          <p:cNvPr id="9" name="Rektangel 8">
            <a:extLst>
              <a:ext uri="{FF2B5EF4-FFF2-40B4-BE49-F238E27FC236}">
                <a16:creationId xmlns:a16="http://schemas.microsoft.com/office/drawing/2014/main" id="{2FF04DCF-3A39-4D16-B4F4-43054A310E75}"/>
              </a:ext>
            </a:extLst>
          </p:cNvPr>
          <p:cNvSpPr/>
          <p:nvPr userDrawn="1"/>
        </p:nvSpPr>
        <p:spPr bwMode="gray">
          <a:xfrm>
            <a:off x="0" y="0"/>
            <a:ext cx="12192000" cy="6008688"/>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AD02674F-878B-4E0B-A573-3262C7CBD44A}"/>
              </a:ext>
            </a:extLst>
          </p:cNvPr>
          <p:cNvSpPr>
            <a:spLocks noGrp="1"/>
          </p:cNvSpPr>
          <p:nvPr>
            <p:ph type="title"/>
          </p:nvPr>
        </p:nvSpPr>
        <p:spPr>
          <a:xfrm>
            <a:off x="1376624" y="1896449"/>
            <a:ext cx="9970826" cy="1218795"/>
          </a:xfrm>
        </p:spPr>
        <p:txBody>
          <a:bodyPr wrap="square" anchor="t">
            <a:noAutofit/>
          </a:bodyPr>
          <a:lstStyle>
            <a:lvl1pPr>
              <a:defRPr sz="4400">
                <a:solidFill>
                  <a:schemeClr val="accent4"/>
                </a:solidFill>
              </a:defRPr>
            </a:lvl1pPr>
          </a:lstStyle>
          <a:p>
            <a:r>
              <a:rPr lang="en-US"/>
              <a:t>Klik for at redigere i masteren</a:t>
            </a:r>
            <a:endParaRPr lang="da-DK" dirty="0"/>
          </a:p>
        </p:txBody>
      </p:sp>
      <p:sp>
        <p:nvSpPr>
          <p:cNvPr id="3" name="Pladsholder til tekst 2">
            <a:extLst>
              <a:ext uri="{FF2B5EF4-FFF2-40B4-BE49-F238E27FC236}">
                <a16:creationId xmlns:a16="http://schemas.microsoft.com/office/drawing/2014/main" id="{71DC4551-67A0-4B72-95D6-1299DBC80907}"/>
              </a:ext>
            </a:extLst>
          </p:cNvPr>
          <p:cNvSpPr>
            <a:spLocks noGrp="1"/>
          </p:cNvSpPr>
          <p:nvPr>
            <p:ph type="body" idx="1"/>
          </p:nvPr>
        </p:nvSpPr>
        <p:spPr>
          <a:xfrm>
            <a:off x="1376624" y="3361733"/>
            <a:ext cx="9970826" cy="307777"/>
          </a:xfrm>
        </p:spPr>
        <p:txBody>
          <a:bodyPr wrap="square">
            <a:spAutoFit/>
          </a:bodyPr>
          <a:lstStyle>
            <a:lvl1pPr marL="0" indent="0">
              <a:buNone/>
              <a:defRPr sz="20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for at redigere teksttypografierne i masteren</a:t>
            </a:r>
          </a:p>
        </p:txBody>
      </p:sp>
      <p:sp>
        <p:nvSpPr>
          <p:cNvPr id="4" name="Pladsholder til dato 3">
            <a:extLst>
              <a:ext uri="{FF2B5EF4-FFF2-40B4-BE49-F238E27FC236}">
                <a16:creationId xmlns:a16="http://schemas.microsoft.com/office/drawing/2014/main" id="{880AF9B6-61BB-44A3-89CA-DDD8526F9600}"/>
              </a:ext>
            </a:extLst>
          </p:cNvPr>
          <p:cNvSpPr>
            <a:spLocks noGrp="1"/>
          </p:cNvSpPr>
          <p:nvPr>
            <p:ph type="dt" sz="half" idx="10"/>
          </p:nvPr>
        </p:nvSpPr>
        <p:spPr/>
        <p:txBody>
          <a:bodyPr/>
          <a:lstStyle/>
          <a:p>
            <a:fld id="{2ED46722-88A8-B441-B1B4-EDF95BD74415}" type="datetime1">
              <a:rPr lang="da-DK" smtClean="0"/>
              <a:t>11-10-2022</a:t>
            </a:fld>
            <a:endParaRPr lang="da-DK" dirty="0"/>
          </a:p>
        </p:txBody>
      </p:sp>
      <p:sp>
        <p:nvSpPr>
          <p:cNvPr id="5" name="Pladsholder til sidefod 4">
            <a:extLst>
              <a:ext uri="{FF2B5EF4-FFF2-40B4-BE49-F238E27FC236}">
                <a16:creationId xmlns:a16="http://schemas.microsoft.com/office/drawing/2014/main" id="{30F706C9-A0B9-4750-9C77-3676AA1E9F10}"/>
              </a:ext>
            </a:extLst>
          </p:cNvPr>
          <p:cNvSpPr>
            <a:spLocks noGrp="1"/>
          </p:cNvSpPr>
          <p:nvPr>
            <p:ph type="ftr" sz="quarter" idx="11"/>
          </p:nvPr>
        </p:nvSpPr>
        <p:spPr/>
        <p:txBody>
          <a:bodyPr/>
          <a:lstStyle/>
          <a:p>
            <a:r>
              <a:rPr lang="da-DK" dirty="0"/>
              <a:t>// FÅ HJÆLP PÅ 70 11 18 10 / www.ludomani.dk</a:t>
            </a:r>
          </a:p>
        </p:txBody>
      </p:sp>
      <p:sp>
        <p:nvSpPr>
          <p:cNvPr id="6"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p:txBody>
          <a:bodyPr/>
          <a:lstStyle/>
          <a:p>
            <a:fld id="{7F0D5D41-14F5-4A61-B29B-01D7869A32AF}" type="slidenum">
              <a:rPr lang="da-DK" smtClean="0"/>
              <a:t>‹nr.›</a:t>
            </a:fld>
            <a:endParaRPr lang="da-DK" dirty="0"/>
          </a:p>
        </p:txBody>
      </p:sp>
      <p:sp>
        <p:nvSpPr>
          <p:cNvPr id="13" name="Pladsholder til tekst 19">
            <a:extLst>
              <a:ext uri="{FF2B5EF4-FFF2-40B4-BE49-F238E27FC236}">
                <a16:creationId xmlns:a16="http://schemas.microsoft.com/office/drawing/2014/main" id="{F568652E-FCFA-4E02-B465-C65E5989C100}"/>
              </a:ext>
            </a:extLst>
          </p:cNvPr>
          <p:cNvSpPr txBox="1">
            <a:spLocks/>
          </p:cNvSpPr>
          <p:nvPr userDrawn="1"/>
        </p:nvSpPr>
        <p:spPr>
          <a:xfrm>
            <a:off x="744766" y="1823879"/>
            <a:ext cx="426399" cy="830997"/>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77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355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541338"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5400" dirty="0">
                <a:solidFill>
                  <a:schemeClr val="accent2"/>
                </a:solidFill>
              </a:rPr>
              <a:t>//</a:t>
            </a:r>
          </a:p>
        </p:txBody>
      </p:sp>
    </p:spTree>
    <p:extLst>
      <p:ext uri="{BB962C8B-B14F-4D97-AF65-F5344CB8AC3E}">
        <p14:creationId xmlns:p14="http://schemas.microsoft.com/office/powerpoint/2010/main" val="2879742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lede med tekst_bl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933563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458788"/>
            <a:ext cx="5426076" cy="1329595"/>
          </a:xfrm>
        </p:spPr>
        <p:txBody>
          <a:bodyPr>
            <a:noAutofit/>
          </a:bodyPr>
          <a:lstStyle>
            <a:lvl1pPr>
              <a:defRPr>
                <a:solidFill>
                  <a:schemeClr val="bg1"/>
                </a:solidFill>
              </a:defRPr>
            </a:lvl1pPr>
          </a:lstStyle>
          <a:p>
            <a:r>
              <a:rPr lang="en-US"/>
              <a:t>Klik for at redigere i masteren</a:t>
            </a:r>
            <a:endParaRPr lang="da-DK" dirty="0"/>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6430962" y="2074797"/>
            <a:ext cx="5426076" cy="2154436"/>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0" name="Pladsholder til billede 9">
            <a:extLst>
              <a:ext uri="{FF2B5EF4-FFF2-40B4-BE49-F238E27FC236}">
                <a16:creationId xmlns:a16="http://schemas.microsoft.com/office/drawing/2014/main" id="{4CB5E52F-26D5-496E-9F90-02526AF82B82}"/>
              </a:ext>
            </a:extLst>
          </p:cNvPr>
          <p:cNvSpPr>
            <a:spLocks noGrp="1"/>
          </p:cNvSpPr>
          <p:nvPr>
            <p:ph type="pic" sz="quarter" idx="13"/>
          </p:nvPr>
        </p:nvSpPr>
        <p:spPr>
          <a:xfrm>
            <a:off x="0" y="0"/>
            <a:ext cx="6096000" cy="6858000"/>
          </a:xfrm>
        </p:spPr>
        <p:txBody>
          <a:bodyPr/>
          <a:lstStyle/>
          <a:p>
            <a:r>
              <a:rPr lang="en-US"/>
              <a:t>Træk billede til pladsholder, eller klik på symbol for at tilføje</a:t>
            </a:r>
            <a:endParaRPr lang="en-GB"/>
          </a:p>
        </p:txBody>
      </p:sp>
      <p:sp>
        <p:nvSpPr>
          <p:cNvPr id="20" name="Pladsholder til sidefod 23">
            <a:extLst>
              <a:ext uri="{FF2B5EF4-FFF2-40B4-BE49-F238E27FC236}">
                <a16:creationId xmlns:a16="http://schemas.microsoft.com/office/drawing/2014/main" id="{BB448210-66D2-4E51-B77B-A45BF4D8240F}"/>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dirty="0"/>
              <a:t>// FÅ HJÆLP PÅ 70 11 18 10 / www.ludomani.dk</a:t>
            </a:r>
          </a:p>
        </p:txBody>
      </p:sp>
      <p:pic>
        <p:nvPicPr>
          <p:cNvPr id="14" name="Billede 13">
            <a:extLst>
              <a:ext uri="{FF2B5EF4-FFF2-40B4-BE49-F238E27FC236}">
                <a16:creationId xmlns:a16="http://schemas.microsoft.com/office/drawing/2014/main" id="{947FD359-1928-4559-A607-0A294CCDC81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
        <p:nvSpPr>
          <p:cNvPr id="12"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a:xfrm>
            <a:off x="334963" y="6341225"/>
            <a:ext cx="2743200" cy="184666"/>
          </a:xfrm>
        </p:spPr>
        <p:txBody>
          <a:bodyPr/>
          <a:lstStyle/>
          <a:p>
            <a:fld id="{7F0D5D41-14F5-4A61-B29B-01D7869A32AF}" type="slidenum">
              <a:rPr lang="da-DK" smtClean="0"/>
              <a:t>‹nr.›</a:t>
            </a:fld>
            <a:endParaRPr lang="da-DK" dirty="0"/>
          </a:p>
        </p:txBody>
      </p:sp>
    </p:spTree>
    <p:extLst>
      <p:ext uri="{BB962C8B-B14F-4D97-AF65-F5344CB8AC3E}">
        <p14:creationId xmlns:p14="http://schemas.microsoft.com/office/powerpoint/2010/main" val="395911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lede med tekst_orang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119973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458788"/>
            <a:ext cx="5426076" cy="1329595"/>
          </a:xfrm>
        </p:spPr>
        <p:txBody>
          <a:bodyPr>
            <a:noAutofit/>
          </a:bodyPr>
          <a:lstStyle>
            <a:lvl1pPr>
              <a:defRPr>
                <a:solidFill>
                  <a:schemeClr val="bg1"/>
                </a:solidFill>
              </a:defRPr>
            </a:lvl1pPr>
          </a:lstStyle>
          <a:p>
            <a:r>
              <a:rPr lang="en-US"/>
              <a:t>Klik for at redigere i masteren</a:t>
            </a:r>
            <a:endParaRPr lang="da-DK" dirty="0"/>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6430962" y="2074797"/>
            <a:ext cx="5426076" cy="2154436"/>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0" name="Pladsholder til billede 9">
            <a:extLst>
              <a:ext uri="{FF2B5EF4-FFF2-40B4-BE49-F238E27FC236}">
                <a16:creationId xmlns:a16="http://schemas.microsoft.com/office/drawing/2014/main" id="{4CB5E52F-26D5-496E-9F90-02526AF82B82}"/>
              </a:ext>
            </a:extLst>
          </p:cNvPr>
          <p:cNvSpPr>
            <a:spLocks noGrp="1"/>
          </p:cNvSpPr>
          <p:nvPr>
            <p:ph type="pic" sz="quarter" idx="13"/>
          </p:nvPr>
        </p:nvSpPr>
        <p:spPr>
          <a:xfrm>
            <a:off x="0" y="0"/>
            <a:ext cx="6096000" cy="6858000"/>
          </a:xfrm>
        </p:spPr>
        <p:txBody>
          <a:bodyPr/>
          <a:lstStyle/>
          <a:p>
            <a:r>
              <a:rPr lang="en-US"/>
              <a:t>Træk billede til pladsholder, eller klik på symbol for at tilføje</a:t>
            </a:r>
            <a:endParaRPr lang="en-GB" dirty="0"/>
          </a:p>
        </p:txBody>
      </p:sp>
      <p:sp>
        <p:nvSpPr>
          <p:cNvPr id="29" name="Pladsholder til sidefod 28">
            <a:extLst>
              <a:ext uri="{FF2B5EF4-FFF2-40B4-BE49-F238E27FC236}">
                <a16:creationId xmlns:a16="http://schemas.microsoft.com/office/drawing/2014/main" id="{185BCA04-8A69-4D03-8344-66C525F6320F}"/>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dirty="0"/>
              <a:t>// FÅ HJÆLP PÅ 70 11 18 10 / www.ludomani.dk</a:t>
            </a:r>
          </a:p>
        </p:txBody>
      </p:sp>
      <p:pic>
        <p:nvPicPr>
          <p:cNvPr id="15" name="Billede 14">
            <a:extLst>
              <a:ext uri="{FF2B5EF4-FFF2-40B4-BE49-F238E27FC236}">
                <a16:creationId xmlns:a16="http://schemas.microsoft.com/office/drawing/2014/main" id="{67911AA9-404A-4F00-BDF2-8B793804A07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
        <p:nvSpPr>
          <p:cNvPr id="12"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a:xfrm>
            <a:off x="334963" y="6341225"/>
            <a:ext cx="2743200" cy="184666"/>
          </a:xfrm>
        </p:spPr>
        <p:txBody>
          <a:bodyPr/>
          <a:lstStyle/>
          <a:p>
            <a:fld id="{7F0D5D41-14F5-4A61-B29B-01D7869A32AF}" type="slidenum">
              <a:rPr lang="da-DK" smtClean="0"/>
              <a:t>‹nr.›</a:t>
            </a:fld>
            <a:endParaRPr lang="da-DK" dirty="0"/>
          </a:p>
        </p:txBody>
      </p:sp>
    </p:spTree>
    <p:extLst>
      <p:ext uri="{BB962C8B-B14F-4D97-AF65-F5344CB8AC3E}">
        <p14:creationId xmlns:p14="http://schemas.microsoft.com/office/powerpoint/2010/main" val="242024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lede med tekst_gr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251018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458788"/>
            <a:ext cx="5426076" cy="1329595"/>
          </a:xfrm>
        </p:spPr>
        <p:txBody>
          <a:bodyPr>
            <a:noAutofit/>
          </a:bodyPr>
          <a:lstStyle>
            <a:lvl1pPr>
              <a:defRPr>
                <a:solidFill>
                  <a:schemeClr val="accent4"/>
                </a:solidFill>
              </a:defRPr>
            </a:lvl1pPr>
          </a:lstStyle>
          <a:p>
            <a:r>
              <a:rPr lang="en-US"/>
              <a:t>Klik for at redigere i masteren</a:t>
            </a:r>
            <a:endParaRPr lang="da-DK" dirty="0"/>
          </a:p>
        </p:txBody>
      </p:sp>
      <p:sp>
        <p:nvSpPr>
          <p:cNvPr id="3" name="Pladsholder til indhold 2">
            <a:extLst>
              <a:ext uri="{FF2B5EF4-FFF2-40B4-BE49-F238E27FC236}">
                <a16:creationId xmlns:a16="http://schemas.microsoft.com/office/drawing/2014/main" id="{5366BC17-320A-4BF6-BEA9-F965698C890C}"/>
              </a:ext>
            </a:extLst>
          </p:cNvPr>
          <p:cNvSpPr>
            <a:spLocks noGrp="1"/>
          </p:cNvSpPr>
          <p:nvPr>
            <p:ph idx="1"/>
          </p:nvPr>
        </p:nvSpPr>
        <p:spPr>
          <a:xfrm>
            <a:off x="6430962" y="2074797"/>
            <a:ext cx="5426076" cy="2154436"/>
          </a:xfrm>
        </p:spPr>
        <p:txBody>
          <a:bodyP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0" name="Pladsholder til billede 9">
            <a:extLst>
              <a:ext uri="{FF2B5EF4-FFF2-40B4-BE49-F238E27FC236}">
                <a16:creationId xmlns:a16="http://schemas.microsoft.com/office/drawing/2014/main" id="{4CB5E52F-26D5-496E-9F90-02526AF82B82}"/>
              </a:ext>
            </a:extLst>
          </p:cNvPr>
          <p:cNvSpPr>
            <a:spLocks noGrp="1"/>
          </p:cNvSpPr>
          <p:nvPr>
            <p:ph type="pic" sz="quarter" idx="13"/>
          </p:nvPr>
        </p:nvSpPr>
        <p:spPr>
          <a:xfrm>
            <a:off x="0" y="0"/>
            <a:ext cx="6096000" cy="6858000"/>
          </a:xfrm>
        </p:spPr>
        <p:txBody>
          <a:bodyPr/>
          <a:lstStyle/>
          <a:p>
            <a:r>
              <a:rPr lang="en-US"/>
              <a:t>Træk billede til pladsholder, eller klik på symbol for at tilføje</a:t>
            </a:r>
            <a:endParaRPr lang="en-GB"/>
          </a:p>
        </p:txBody>
      </p:sp>
      <p:sp>
        <p:nvSpPr>
          <p:cNvPr id="20" name="Pladsholder til sidefod 23">
            <a:extLst>
              <a:ext uri="{FF2B5EF4-FFF2-40B4-BE49-F238E27FC236}">
                <a16:creationId xmlns:a16="http://schemas.microsoft.com/office/drawing/2014/main" id="{BB448210-66D2-4E51-B77B-A45BF4D8240F}"/>
              </a:ext>
            </a:extLst>
          </p:cNvPr>
          <p:cNvSpPr>
            <a:spLocks noGrp="1"/>
          </p:cNvSpPr>
          <p:nvPr>
            <p:ph type="ftr" sz="quarter" idx="15"/>
          </p:nvPr>
        </p:nvSpPr>
        <p:spPr>
          <a:xfrm>
            <a:off x="6019800" y="6341225"/>
            <a:ext cx="4114800" cy="184666"/>
          </a:xfrm>
        </p:spPr>
        <p:txBody>
          <a:bodyPr/>
          <a:lstStyle>
            <a:lvl1pPr>
              <a:defRPr>
                <a:solidFill>
                  <a:schemeClr val="accent5"/>
                </a:solidFill>
              </a:defRPr>
            </a:lvl1pPr>
          </a:lstStyle>
          <a:p>
            <a:r>
              <a:rPr lang="da-DK"/>
              <a:t>// FÅ HJÆLP PÅ 70 11 18 10 / www.ludomani.dk</a:t>
            </a:r>
            <a:endParaRPr lang="da-DK" dirty="0"/>
          </a:p>
        </p:txBody>
      </p:sp>
      <p:pic>
        <p:nvPicPr>
          <p:cNvPr id="14" name="Billede 13">
            <a:extLst>
              <a:ext uri="{FF2B5EF4-FFF2-40B4-BE49-F238E27FC236}">
                <a16:creationId xmlns:a16="http://schemas.microsoft.com/office/drawing/2014/main" id="{5682C389-7E4D-472E-97E1-E833E30E861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583" r="36636" b="38831"/>
          <a:stretch/>
        </p:blipFill>
        <p:spPr>
          <a:xfrm>
            <a:off x="11444964" y="6225403"/>
            <a:ext cx="418422" cy="416311"/>
          </a:xfrm>
          <a:prstGeom prst="rect">
            <a:avLst/>
          </a:prstGeom>
        </p:spPr>
      </p:pic>
      <p:sp>
        <p:nvSpPr>
          <p:cNvPr id="12" name="Pladsholder til slidenummer 5">
            <a:extLst>
              <a:ext uri="{FF2B5EF4-FFF2-40B4-BE49-F238E27FC236}">
                <a16:creationId xmlns:a16="http://schemas.microsoft.com/office/drawing/2014/main" id="{E40ECCB3-B3A8-4A85-9568-553480A36D3A}"/>
              </a:ext>
            </a:extLst>
          </p:cNvPr>
          <p:cNvSpPr>
            <a:spLocks noGrp="1"/>
          </p:cNvSpPr>
          <p:nvPr>
            <p:ph type="sldNum" sz="quarter" idx="12"/>
          </p:nvPr>
        </p:nvSpPr>
        <p:spPr>
          <a:xfrm>
            <a:off x="334963" y="6341225"/>
            <a:ext cx="2743200" cy="184666"/>
          </a:xfrm>
        </p:spPr>
        <p:txBody>
          <a:bodyPr/>
          <a:lstStyle/>
          <a:p>
            <a:fld id="{7F0D5D41-14F5-4A61-B29B-01D7869A32AF}" type="slidenum">
              <a:rPr lang="da-DK" smtClean="0"/>
              <a:t>‹nr.›</a:t>
            </a:fld>
            <a:endParaRPr lang="da-DK" dirty="0"/>
          </a:p>
        </p:txBody>
      </p:sp>
    </p:spTree>
    <p:extLst>
      <p:ext uri="{BB962C8B-B14F-4D97-AF65-F5344CB8AC3E}">
        <p14:creationId xmlns:p14="http://schemas.microsoft.com/office/powerpoint/2010/main" val="290433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vside_blå">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48950F-5669-4B45-8341-CBDF7FA5A895}"/>
              </a:ext>
            </a:extLst>
          </p:cNvPr>
          <p:cNvGraphicFramePr>
            <a:graphicFrameLocks noChangeAspect="1"/>
          </p:cNvGraphicFramePr>
          <p:nvPr userDrawn="1">
            <p:custDataLst>
              <p:tags r:id="rId1"/>
            </p:custDataLst>
            <p:extLst>
              <p:ext uri="{D42A27DB-BD31-4B8C-83A1-F6EECF244321}">
                <p14:modId xmlns:p14="http://schemas.microsoft.com/office/powerpoint/2010/main" val="4103591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3D48950F-5669-4B45-8341-CBDF7FA5A8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46375296-771A-4633-B21A-BC6693669B5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11" name="Rektangel 10">
            <a:extLst>
              <a:ext uri="{FF2B5EF4-FFF2-40B4-BE49-F238E27FC236}">
                <a16:creationId xmlns:a16="http://schemas.microsoft.com/office/drawing/2014/main" id="{6F3389D6-7912-4A0D-8AF0-82FD4D088F4A}"/>
              </a:ext>
            </a:extLst>
          </p:cNvPr>
          <p:cNvSpPr>
            <a:spLocks/>
          </p:cNvSpPr>
          <p:nvPr userDrawn="1"/>
        </p:nvSpPr>
        <p:spPr bwMode="gray">
          <a:xfrm>
            <a:off x="6096000" y="0"/>
            <a:ext cx="6096000" cy="6858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dirty="0"/>
          </a:p>
        </p:txBody>
      </p:sp>
      <p:sp>
        <p:nvSpPr>
          <p:cNvPr id="2" name="Titel 1">
            <a:extLst>
              <a:ext uri="{FF2B5EF4-FFF2-40B4-BE49-F238E27FC236}">
                <a16:creationId xmlns:a16="http://schemas.microsoft.com/office/drawing/2014/main" id="{0EEE70D4-0088-4E4B-8320-228086DB7CBF}"/>
              </a:ext>
            </a:extLst>
          </p:cNvPr>
          <p:cNvSpPr>
            <a:spLocks noGrp="1"/>
          </p:cNvSpPr>
          <p:nvPr>
            <p:ph type="title"/>
          </p:nvPr>
        </p:nvSpPr>
        <p:spPr>
          <a:xfrm>
            <a:off x="6430962" y="2819533"/>
            <a:ext cx="5426075" cy="886397"/>
          </a:xfrm>
        </p:spPr>
        <p:txBody>
          <a:bodyPr wrap="square" anchor="ctr">
            <a:spAutoFit/>
          </a:bodyPr>
          <a:lstStyle>
            <a:lvl1pPr algn="ctr">
              <a:defRPr>
                <a:solidFill>
                  <a:schemeClr val="bg1"/>
                </a:solidFill>
              </a:defRPr>
            </a:lvl1pPr>
          </a:lstStyle>
          <a:p>
            <a:r>
              <a:rPr lang="en-US"/>
              <a:t>Klik for at redigere i masteren</a:t>
            </a:r>
            <a:endParaRPr lang="da-DK" dirty="0"/>
          </a:p>
        </p:txBody>
      </p:sp>
      <p:sp>
        <p:nvSpPr>
          <p:cNvPr id="15" name="Pladsholder til slidenummer 14">
            <a:extLst>
              <a:ext uri="{FF2B5EF4-FFF2-40B4-BE49-F238E27FC236}">
                <a16:creationId xmlns:a16="http://schemas.microsoft.com/office/drawing/2014/main" id="{E8A05F4F-04C4-435A-9C5A-C91D4054B3C5}"/>
              </a:ext>
            </a:extLst>
          </p:cNvPr>
          <p:cNvSpPr>
            <a:spLocks noGrp="1"/>
          </p:cNvSpPr>
          <p:nvPr>
            <p:ph type="sldNum" sz="quarter" idx="12"/>
          </p:nvPr>
        </p:nvSpPr>
        <p:spPr/>
        <p:txBody>
          <a:bodyPr/>
          <a:lstStyle>
            <a:lvl1pPr>
              <a:defRPr>
                <a:solidFill>
                  <a:schemeClr val="accent5"/>
                </a:solidFill>
              </a:defRPr>
            </a:lvl1pPr>
          </a:lstStyle>
          <a:p>
            <a:fld id="{7F0D5D41-14F5-4A61-B29B-01D7869A32AF}" type="slidenum">
              <a:rPr lang="da-DK" smtClean="0"/>
              <a:pPr/>
              <a:t>‹nr.›</a:t>
            </a:fld>
            <a:endParaRPr lang="da-DK" dirty="0"/>
          </a:p>
        </p:txBody>
      </p:sp>
      <p:sp>
        <p:nvSpPr>
          <p:cNvPr id="9" name="Pladsholder til indhold 2">
            <a:extLst>
              <a:ext uri="{FF2B5EF4-FFF2-40B4-BE49-F238E27FC236}">
                <a16:creationId xmlns:a16="http://schemas.microsoft.com/office/drawing/2014/main" id="{EF27B460-0A8A-4F2F-8FD6-E2FA116098B7}"/>
              </a:ext>
            </a:extLst>
          </p:cNvPr>
          <p:cNvSpPr>
            <a:spLocks noGrp="1"/>
          </p:cNvSpPr>
          <p:nvPr>
            <p:ph idx="1"/>
          </p:nvPr>
        </p:nvSpPr>
        <p:spPr>
          <a:xfrm>
            <a:off x="334961" y="516776"/>
            <a:ext cx="5426076" cy="5491912"/>
          </a:xfrm>
        </p:spPr>
        <p:txBody>
          <a:bodyPr anchor="ct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Klik for at redigere teksttypografierne i masteren</a:t>
            </a:r>
          </a:p>
          <a:p>
            <a:pPr lvl="1"/>
            <a:r>
              <a:rPr lang="en-US"/>
              <a:t>Andet niveau</a:t>
            </a:r>
          </a:p>
          <a:p>
            <a:pPr lvl="2"/>
            <a:r>
              <a:rPr lang="en-US"/>
              <a:t>Tredje niveau</a:t>
            </a:r>
          </a:p>
          <a:p>
            <a:pPr lvl="3"/>
            <a:r>
              <a:rPr lang="en-US"/>
              <a:t>Fjerde niveau</a:t>
            </a:r>
          </a:p>
          <a:p>
            <a:pPr lvl="4"/>
            <a:r>
              <a:rPr lang="en-US"/>
              <a:t>Femte niveau</a:t>
            </a:r>
            <a:endParaRPr lang="da-DK" dirty="0"/>
          </a:p>
        </p:txBody>
      </p:sp>
      <p:sp>
        <p:nvSpPr>
          <p:cNvPr id="13" name="Pladsholder til sidefod 23">
            <a:extLst>
              <a:ext uri="{FF2B5EF4-FFF2-40B4-BE49-F238E27FC236}">
                <a16:creationId xmlns:a16="http://schemas.microsoft.com/office/drawing/2014/main" id="{BE3B5E16-700F-4F9C-8E7D-8639FB1BBBEF}"/>
              </a:ext>
            </a:extLst>
          </p:cNvPr>
          <p:cNvSpPr>
            <a:spLocks noGrp="1"/>
          </p:cNvSpPr>
          <p:nvPr>
            <p:ph type="ftr" sz="quarter" idx="15"/>
          </p:nvPr>
        </p:nvSpPr>
        <p:spPr>
          <a:xfrm>
            <a:off x="6019800" y="6341225"/>
            <a:ext cx="4114800" cy="184666"/>
          </a:xfrm>
        </p:spPr>
        <p:txBody>
          <a:bodyPr/>
          <a:lstStyle>
            <a:lvl1pPr>
              <a:defRPr>
                <a:solidFill>
                  <a:schemeClr val="bg1"/>
                </a:solidFill>
              </a:defRPr>
            </a:lvl1pPr>
          </a:lstStyle>
          <a:p>
            <a:r>
              <a:rPr lang="da-DK"/>
              <a:t>// FÅ HJÆLP PÅ 70 11 18 10 / www.ludomani.dk</a:t>
            </a:r>
            <a:endParaRPr lang="da-DK" dirty="0"/>
          </a:p>
        </p:txBody>
      </p:sp>
      <p:pic>
        <p:nvPicPr>
          <p:cNvPr id="12" name="Billede 11">
            <a:extLst>
              <a:ext uri="{FF2B5EF4-FFF2-40B4-BE49-F238E27FC236}">
                <a16:creationId xmlns:a16="http://schemas.microsoft.com/office/drawing/2014/main" id="{34ED052A-7C35-44C2-9B41-F0F6A5ECF55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110" r="37109" b="38831"/>
          <a:stretch/>
        </p:blipFill>
        <p:spPr>
          <a:xfrm>
            <a:off x="11437821" y="6225403"/>
            <a:ext cx="418422" cy="416311"/>
          </a:xfrm>
          <a:prstGeom prst="rect">
            <a:avLst/>
          </a:prstGeom>
        </p:spPr>
      </p:pic>
    </p:spTree>
    <p:extLst>
      <p:ext uri="{BB962C8B-B14F-4D97-AF65-F5344CB8AC3E}">
        <p14:creationId xmlns:p14="http://schemas.microsoft.com/office/powerpoint/2010/main" val="51053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8DE9ACE-DA74-400D-85B3-F26FF7C26F16}"/>
              </a:ext>
            </a:extLst>
          </p:cNvPr>
          <p:cNvGraphicFramePr>
            <a:graphicFrameLocks noChangeAspect="1"/>
          </p:cNvGraphicFramePr>
          <p:nvPr>
            <p:custDataLst>
              <p:tags r:id="rId17"/>
            </p:custDataLst>
            <p:extLst>
              <p:ext uri="{D42A27DB-BD31-4B8C-83A1-F6EECF244321}">
                <p14:modId xmlns:p14="http://schemas.microsoft.com/office/powerpoint/2010/main" val="574730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51" imgH="351" progId="TCLayout.ActiveDocument.1">
                  <p:embed/>
                </p:oleObj>
              </mc:Choice>
              <mc:Fallback>
                <p:oleObj name="think-cell Slide" r:id="rId19" imgW="351" imgH="351" progId="TCLayout.ActiveDocument.1">
                  <p:embed/>
                  <p:pic>
                    <p:nvPicPr>
                      <p:cNvPr id="8" name="Objekt 7" hidden="1">
                        <a:extLst>
                          <a:ext uri="{FF2B5EF4-FFF2-40B4-BE49-F238E27FC236}">
                            <a16:creationId xmlns:a16="http://schemas.microsoft.com/office/drawing/2014/main" id="{68DE9ACE-DA74-400D-85B3-F26FF7C26F16}"/>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A6FBAB01-19C7-4CF8-9717-7D1DA576449F}"/>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da-DK" sz="3200" b="0" i="0" baseline="0" dirty="0">
              <a:latin typeface="Arial" panose="020B0604020202020204" pitchFamily="34" charset="0"/>
              <a:ea typeface="+mj-ea"/>
              <a:cs typeface="+mj-cs"/>
              <a:sym typeface="Arial" panose="020B0604020202020204" pitchFamily="34" charset="0"/>
            </a:endParaRPr>
          </a:p>
        </p:txBody>
      </p:sp>
      <p:sp>
        <p:nvSpPr>
          <p:cNvPr id="2" name="Pladsholder til titel 1">
            <a:extLst>
              <a:ext uri="{FF2B5EF4-FFF2-40B4-BE49-F238E27FC236}">
                <a16:creationId xmlns:a16="http://schemas.microsoft.com/office/drawing/2014/main" id="{C4478815-8F22-4D5F-9F4D-0131D51B25DB}"/>
              </a:ext>
            </a:extLst>
          </p:cNvPr>
          <p:cNvSpPr>
            <a:spLocks noGrp="1"/>
          </p:cNvSpPr>
          <p:nvPr>
            <p:ph type="title"/>
          </p:nvPr>
        </p:nvSpPr>
        <p:spPr>
          <a:xfrm>
            <a:off x="334963" y="267471"/>
            <a:ext cx="11522075" cy="895504"/>
          </a:xfrm>
          <a:prstGeom prst="rect">
            <a:avLst/>
          </a:prstGeom>
        </p:spPr>
        <p:txBody>
          <a:bodyPr vert="horz" lIns="0" tIns="0" rIns="0" bIns="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0745590-D2C7-463F-B4FD-FBD44D5CEEA7}"/>
              </a:ext>
            </a:extLst>
          </p:cNvPr>
          <p:cNvSpPr>
            <a:spLocks noGrp="1"/>
          </p:cNvSpPr>
          <p:nvPr>
            <p:ph type="body" idx="1"/>
          </p:nvPr>
        </p:nvSpPr>
        <p:spPr>
          <a:xfrm>
            <a:off x="334963" y="1449389"/>
            <a:ext cx="11522075" cy="4559299"/>
          </a:xfrm>
          <a:prstGeom prst="rect">
            <a:avLst/>
          </a:prstGeom>
        </p:spPr>
        <p:txBody>
          <a:bodyPr vert="horz" lIns="0" tIns="0" rIns="0" bIns="0" rtlCol="0">
            <a:no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A51204C1-EDBF-49F5-8075-1B819F9469F5}"/>
              </a:ext>
            </a:extLst>
          </p:cNvPr>
          <p:cNvSpPr>
            <a:spLocks noGrp="1"/>
          </p:cNvSpPr>
          <p:nvPr>
            <p:ph type="dt" sz="half" idx="2"/>
          </p:nvPr>
        </p:nvSpPr>
        <p:spPr>
          <a:xfrm>
            <a:off x="8290894" y="6341225"/>
            <a:ext cx="2743200" cy="184666"/>
          </a:xfrm>
          <a:prstGeom prst="rect">
            <a:avLst/>
          </a:prstGeom>
        </p:spPr>
        <p:txBody>
          <a:bodyPr vert="horz" lIns="0" tIns="0" rIns="0" bIns="0" rtlCol="0" anchor="ctr">
            <a:spAutoFit/>
          </a:bodyPr>
          <a:lstStyle>
            <a:lvl1pPr algn="r">
              <a:defRPr sz="1200">
                <a:solidFill>
                  <a:schemeClr val="accent5"/>
                </a:solidFill>
              </a:defRPr>
            </a:lvl1pPr>
          </a:lstStyle>
          <a:p>
            <a:fld id="{6FDB0526-F3DD-4843-AE21-1E38BB7F0E66}" type="datetime1">
              <a:rPr lang="da-DK" smtClean="0"/>
              <a:t>11-10-2022</a:t>
            </a:fld>
            <a:endParaRPr lang="da-DK" dirty="0"/>
          </a:p>
        </p:txBody>
      </p:sp>
      <p:sp>
        <p:nvSpPr>
          <p:cNvPr id="5" name="Pladsholder til sidefod 4">
            <a:extLst>
              <a:ext uri="{FF2B5EF4-FFF2-40B4-BE49-F238E27FC236}">
                <a16:creationId xmlns:a16="http://schemas.microsoft.com/office/drawing/2014/main" id="{23C825A4-CAA5-4885-9ECB-9B5A54FAEFC2}"/>
              </a:ext>
            </a:extLst>
          </p:cNvPr>
          <p:cNvSpPr>
            <a:spLocks noGrp="1"/>
          </p:cNvSpPr>
          <p:nvPr>
            <p:ph type="ftr" sz="quarter" idx="3"/>
          </p:nvPr>
        </p:nvSpPr>
        <p:spPr>
          <a:xfrm>
            <a:off x="4038600" y="6341225"/>
            <a:ext cx="4114800" cy="184666"/>
          </a:xfrm>
          <a:prstGeom prst="rect">
            <a:avLst/>
          </a:prstGeom>
        </p:spPr>
        <p:txBody>
          <a:bodyPr vert="horz" lIns="0" tIns="0" rIns="0" bIns="0" rtlCol="0" anchor="ctr">
            <a:spAutoFit/>
          </a:bodyPr>
          <a:lstStyle>
            <a:lvl1pPr algn="ctr">
              <a:defRPr sz="1200">
                <a:solidFill>
                  <a:schemeClr val="accent5"/>
                </a:solidFill>
              </a:defRPr>
            </a:lvl1pPr>
          </a:lstStyle>
          <a:p>
            <a:r>
              <a:rPr lang="da-DK" dirty="0"/>
              <a:t>// FÅ HJÆLP PÅ 70 11 18 10 / www.ludomani.dk</a:t>
            </a:r>
          </a:p>
        </p:txBody>
      </p:sp>
      <p:sp>
        <p:nvSpPr>
          <p:cNvPr id="6" name="Pladsholder til slidenummer 5">
            <a:extLst>
              <a:ext uri="{FF2B5EF4-FFF2-40B4-BE49-F238E27FC236}">
                <a16:creationId xmlns:a16="http://schemas.microsoft.com/office/drawing/2014/main" id="{D240788D-4186-4096-A2E0-0F3278128359}"/>
              </a:ext>
            </a:extLst>
          </p:cNvPr>
          <p:cNvSpPr>
            <a:spLocks noGrp="1"/>
          </p:cNvSpPr>
          <p:nvPr>
            <p:ph type="sldNum" sz="quarter" idx="4"/>
          </p:nvPr>
        </p:nvSpPr>
        <p:spPr>
          <a:xfrm>
            <a:off x="334963" y="6341225"/>
            <a:ext cx="2743200" cy="184666"/>
          </a:xfrm>
          <a:prstGeom prst="rect">
            <a:avLst/>
          </a:prstGeom>
        </p:spPr>
        <p:txBody>
          <a:bodyPr vert="horz" lIns="0" tIns="0" rIns="0" bIns="0" rtlCol="0" anchor="ctr">
            <a:spAutoFit/>
          </a:bodyPr>
          <a:lstStyle>
            <a:lvl1pPr algn="l">
              <a:defRPr sz="1200">
                <a:solidFill>
                  <a:schemeClr val="accent5"/>
                </a:solidFill>
              </a:defRPr>
            </a:lvl1pPr>
          </a:lstStyle>
          <a:p>
            <a:fld id="{7F0D5D41-14F5-4A61-B29B-01D7869A32AF}" type="slidenum">
              <a:rPr lang="da-DK" smtClean="0"/>
              <a:pPr/>
              <a:t>‹nr.›</a:t>
            </a:fld>
            <a:endParaRPr lang="da-DK" dirty="0"/>
          </a:p>
        </p:txBody>
      </p:sp>
      <p:pic>
        <p:nvPicPr>
          <p:cNvPr id="23" name="Billede 22">
            <a:extLst>
              <a:ext uri="{FF2B5EF4-FFF2-40B4-BE49-F238E27FC236}">
                <a16:creationId xmlns:a16="http://schemas.microsoft.com/office/drawing/2014/main" id="{669447A5-B490-4DC6-9E9F-FC17A225BFEF}"/>
              </a:ext>
            </a:extLst>
          </p:cNvPr>
          <p:cNvPicPr>
            <a:picLocks noChangeAspect="1"/>
          </p:cNvPicPr>
          <p:nvPr/>
        </p:nvPicPr>
        <p:blipFill rotWithShape="1">
          <a:blip r:embed="rId21">
            <a:extLst>
              <a:ext uri="{28A0092B-C50C-407E-A947-70E740481C1C}">
                <a14:useLocalDpi xmlns:a14="http://schemas.microsoft.com/office/drawing/2010/main" val="0"/>
              </a:ext>
            </a:extLst>
          </a:blip>
          <a:srcRect l="37583" r="36636" b="38831"/>
          <a:stretch/>
        </p:blipFill>
        <p:spPr>
          <a:xfrm>
            <a:off x="11444964" y="6225403"/>
            <a:ext cx="418422" cy="416311"/>
          </a:xfrm>
          <a:prstGeom prst="rect">
            <a:avLst/>
          </a:prstGeom>
        </p:spPr>
      </p:pic>
    </p:spTree>
    <p:extLst>
      <p:ext uri="{BB962C8B-B14F-4D97-AF65-F5344CB8AC3E}">
        <p14:creationId xmlns:p14="http://schemas.microsoft.com/office/powerpoint/2010/main" val="357761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5" r:id="rId5"/>
    <p:sldLayoutId id="2147483662" r:id="rId6"/>
    <p:sldLayoutId id="2147483661" r:id="rId7"/>
    <p:sldLayoutId id="2147483666" r:id="rId8"/>
    <p:sldLayoutId id="2147483664" r:id="rId9"/>
    <p:sldLayoutId id="2147483663" r:id="rId10"/>
    <p:sldLayoutId id="2147483667" r:id="rId11"/>
    <p:sldLayoutId id="2147483652" r:id="rId12"/>
    <p:sldLayoutId id="2147483653" r:id="rId13"/>
    <p:sldLayoutId id="2147483654" r:id="rId14"/>
    <p:sldLayoutId id="2147483668" r:id="rId15"/>
  </p:sldLayoutIdLst>
  <p:hf hdr="0" dt="0"/>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211" userDrawn="1">
          <p15:clr>
            <a:srgbClr val="F26B43"/>
          </p15:clr>
        </p15:guide>
        <p15:guide id="3" pos="7469" userDrawn="1">
          <p15:clr>
            <a:srgbClr val="F26B43"/>
          </p15:clr>
        </p15:guide>
        <p15:guide id="4" orient="horz" pos="37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7.png"/><Relationship Id="rId5" Type="http://schemas.openxmlformats.org/officeDocument/2006/relationships/image" Target="../media/image1.emf"/><Relationship Id="rId10" Type="http://schemas.openxmlformats.org/officeDocument/2006/relationships/image" Target="../media/image21.png"/><Relationship Id="rId4" Type="http://schemas.openxmlformats.org/officeDocument/2006/relationships/oleObject" Target="../embeddings/oleObject23.bin"/><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12.xml"/><Relationship Id="rId7" Type="http://schemas.openxmlformats.org/officeDocument/2006/relationships/chart" Target="../charts/chart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chart" Target="../charts/chart3.xml"/><Relationship Id="rId5" Type="http://schemas.openxmlformats.org/officeDocument/2006/relationships/image" Target="../media/image1.emf"/><Relationship Id="rId4"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30.jpe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7.jpe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32.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7.png"/><Relationship Id="rId7" Type="http://schemas.openxmlformats.org/officeDocument/2006/relationships/image" Target="../media/image170.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190.png"/><Relationship Id="rId5" Type="http://schemas.openxmlformats.org/officeDocument/2006/relationships/image" Target="../media/image16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50.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2.jpeg"/><Relationship Id="rId2" Type="http://schemas.openxmlformats.org/officeDocument/2006/relationships/slideLayout" Target="../slideLayouts/slideLayout10.xml"/><Relationship Id="rId1" Type="http://schemas.openxmlformats.org/officeDocument/2006/relationships/tags" Target="../tags/tag51.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5.bin"/><Relationship Id="rId7" Type="http://schemas.openxmlformats.org/officeDocument/2006/relationships/image" Target="../media/image46.png"/><Relationship Id="rId2" Type="http://schemas.openxmlformats.org/officeDocument/2006/relationships/slideLayout" Target="../slideLayouts/slideLayout10.xml"/><Relationship Id="rId1" Type="http://schemas.openxmlformats.org/officeDocument/2006/relationships/tags" Target="../tags/tag5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oleObject" Target="../embeddings/oleObject36.bin"/><Relationship Id="rId7" Type="http://schemas.openxmlformats.org/officeDocument/2006/relationships/hyperlink" Target="https://www.youtube.com/watch?v=m1PT5uMbnz8" TargetMode="Externa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50.jpeg"/><Relationship Id="rId5" Type="http://schemas.openxmlformats.org/officeDocument/2006/relationships/hyperlink" Target="file:///\\Users\briansebens\Library\Mail\V4\5E35FA26-40F9-40F5-ADAD-51DB8FC352AB\Genoprettede%20beskeder%20(Google%20Gmail).mbox\AA40D413-A7BA-4A5C-BD3F-CE979CC8332A\Data\9\3\3\Attachments\339050\2\Skinbetting\Radio24syv%20-%20Hvad%20er%20'skin%20betting'.mp4" TargetMode="External"/><Relationship Id="rId4" Type="http://schemas.openxmlformats.org/officeDocument/2006/relationships/image" Target="../media/image1.emf"/><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53.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5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hyperlink" Target="https://www.youtube.com/watch?v=KEc68tzXvPE" TargetMode="External"/><Relationship Id="rId5" Type="http://schemas.openxmlformats.org/officeDocument/2006/relationships/image" Target="../media/image1.emf"/><Relationship Id="rId4" Type="http://schemas.openxmlformats.org/officeDocument/2006/relationships/oleObject" Target="../embeddings/oleObject36.bin"/></Relationships>
</file>

<file path=ppt/slides/_rels/slide42.xml.rels><?xml version="1.0" encoding="UTF-8" standalone="yes"?>
<Relationships xmlns="http://schemas.openxmlformats.org/package/2006/relationships"><Relationship Id="rId3" Type="http://schemas.openxmlformats.org/officeDocument/2006/relationships/hyperlink" Target="http://www.GamingNotGambling.dk" TargetMode="External"/><Relationship Id="rId7" Type="http://schemas.openxmlformats.org/officeDocument/2006/relationships/hyperlink" Target="mailto:st@ludomani.dk" TargetMode="External"/><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hyperlink" Target="http://www.gamingnotgambling.dk"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9.bin"/></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4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65.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eh6jAmuMAMY"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ludomani.dk/"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1.emf"/><Relationship Id="rId4" Type="http://schemas.openxmlformats.org/officeDocument/2006/relationships/oleObject" Target="../embeddings/oleObject4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42.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68.png"/><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3" Type="http://schemas.openxmlformats.org/officeDocument/2006/relationships/hyperlink" Target="http://www.tjekspillet.dk/" TargetMode="External"/><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hyperlink" Target="https://talomludomani.dk/" TargetMode="External"/><Relationship Id="rId2" Type="http://schemas.openxmlformats.org/officeDocument/2006/relationships/hyperlink" Target="http://www.ludomani.dk/" TargetMode="Externa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69.xml"/><Relationship Id="rId5" Type="http://schemas.openxmlformats.org/officeDocument/2006/relationships/image" Target="../media/image1.emf"/><Relationship Id="rId4" Type="http://schemas.openxmlformats.org/officeDocument/2006/relationships/oleObject" Target="../embeddings/oleObject44.bin"/></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8F93BAF-E863-47A7-BF81-A3DB45B794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4" name="Objekt 3" hidden="1">
                        <a:extLst>
                          <a:ext uri="{FF2B5EF4-FFF2-40B4-BE49-F238E27FC236}">
                            <a16:creationId xmlns:a16="http://schemas.microsoft.com/office/drawing/2014/main" id="{48F93BAF-E863-47A7-BF81-A3DB45B794A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71AB9E45-F8EF-44AF-9368-BF77D089241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4800" dirty="0">
              <a:latin typeface="Arial" panose="020B0604020202020204" pitchFamily="34" charset="0"/>
              <a:ea typeface="+mj-ea"/>
              <a:cs typeface="+mj-cs"/>
              <a:sym typeface="Arial" panose="020B0604020202020204" pitchFamily="34" charset="0"/>
            </a:endParaRPr>
          </a:p>
        </p:txBody>
      </p:sp>
      <p:sp>
        <p:nvSpPr>
          <p:cNvPr id="3" name="Titel 2">
            <a:extLst>
              <a:ext uri="{FF2B5EF4-FFF2-40B4-BE49-F238E27FC236}">
                <a16:creationId xmlns:a16="http://schemas.microsoft.com/office/drawing/2014/main" id="{51EDE302-A3C4-4E1F-96D4-9DC5A3DE4544}"/>
              </a:ext>
            </a:extLst>
          </p:cNvPr>
          <p:cNvSpPr>
            <a:spLocks noGrp="1"/>
          </p:cNvSpPr>
          <p:nvPr>
            <p:ph type="ctrTitle"/>
          </p:nvPr>
        </p:nvSpPr>
        <p:spPr bwMode="gray">
          <a:xfrm>
            <a:off x="334963" y="3856283"/>
            <a:ext cx="11522075" cy="620683"/>
          </a:xfrm>
        </p:spPr>
        <p:txBody>
          <a:bodyPr/>
          <a:lstStyle/>
          <a:p>
            <a:r>
              <a:rPr lang="da-DK" dirty="0"/>
              <a:t>Ludomani </a:t>
            </a:r>
          </a:p>
        </p:txBody>
      </p:sp>
      <p:sp>
        <p:nvSpPr>
          <p:cNvPr id="6" name="Undertitel 5">
            <a:extLst>
              <a:ext uri="{FF2B5EF4-FFF2-40B4-BE49-F238E27FC236}">
                <a16:creationId xmlns:a16="http://schemas.microsoft.com/office/drawing/2014/main" id="{137E0446-4606-4CCD-BB9D-79A71F8C4721}"/>
              </a:ext>
            </a:extLst>
          </p:cNvPr>
          <p:cNvSpPr>
            <a:spLocks noGrp="1"/>
          </p:cNvSpPr>
          <p:nvPr>
            <p:ph type="subTitle" idx="1"/>
          </p:nvPr>
        </p:nvSpPr>
        <p:spPr bwMode="gray"/>
        <p:txBody>
          <a:bodyPr/>
          <a:lstStyle/>
          <a:p>
            <a:r>
              <a:rPr lang="da-DK" dirty="0"/>
              <a:t>Nøglepersonuddannelsen, Grønland 11. oktober 2022</a:t>
            </a:r>
          </a:p>
        </p:txBody>
      </p:sp>
    </p:spTree>
    <p:extLst>
      <p:ext uri="{BB962C8B-B14F-4D97-AF65-F5344CB8AC3E}">
        <p14:creationId xmlns:p14="http://schemas.microsoft.com/office/powerpoint/2010/main" val="129046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Pladsholder til sidefod 5"/>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10</a:t>
            </a:fld>
            <a:endParaRPr lang="da-DK" dirty="0"/>
          </a:p>
        </p:txBody>
      </p:sp>
      <p:sp>
        <p:nvSpPr>
          <p:cNvPr id="7" name="Rektangel 6">
            <a:extLst>
              <a:ext uri="{FF2B5EF4-FFF2-40B4-BE49-F238E27FC236}">
                <a16:creationId xmlns:a16="http://schemas.microsoft.com/office/drawing/2014/main" id="{0487C728-BF82-EF4E-871A-D5C93EAEB0F9}"/>
              </a:ext>
            </a:extLst>
          </p:cNvPr>
          <p:cNvSpPr/>
          <p:nvPr/>
        </p:nvSpPr>
        <p:spPr>
          <a:xfrm>
            <a:off x="152400" y="494844"/>
            <a:ext cx="5626114" cy="6617196"/>
          </a:xfrm>
          <a:prstGeom prst="rect">
            <a:avLst/>
          </a:prstGeom>
        </p:spPr>
        <p:txBody>
          <a:bodyPr wrap="square">
            <a:spAutoFit/>
          </a:bodyPr>
          <a:lstStyle/>
          <a:p>
            <a:r>
              <a:rPr lang="da-DK" sz="2400" b="1" dirty="0"/>
              <a:t>Sportsfolk er en særlig risikogruppe</a:t>
            </a:r>
          </a:p>
          <a:p>
            <a:endParaRPr lang="da-DK" sz="2000" dirty="0"/>
          </a:p>
          <a:p>
            <a:pPr marL="342900" indent="-342900">
              <a:buFont typeface="Arial"/>
              <a:buChar char="•"/>
            </a:pPr>
            <a:r>
              <a:rPr lang="da-DK" sz="2000" dirty="0"/>
              <a:t>Stor interesse og meget viden om sporten</a:t>
            </a:r>
          </a:p>
          <a:p>
            <a:pPr marL="342900" indent="-342900">
              <a:buFont typeface="Arial"/>
              <a:buChar char="•"/>
            </a:pPr>
            <a:endParaRPr lang="da-DK" sz="2000" dirty="0"/>
          </a:p>
          <a:p>
            <a:pPr marL="342900" indent="-342900">
              <a:buFont typeface="Arial"/>
              <a:buChar char="•"/>
            </a:pPr>
            <a:r>
              <a:rPr lang="da-DK" sz="2000" dirty="0"/>
              <a:t>Insiderviden </a:t>
            </a:r>
          </a:p>
          <a:p>
            <a:pPr marL="342900" indent="-342900">
              <a:buFont typeface="Arial"/>
              <a:buChar char="•"/>
            </a:pPr>
            <a:endParaRPr lang="da-DK" sz="2000" dirty="0"/>
          </a:p>
          <a:p>
            <a:pPr marL="342900" indent="-342900">
              <a:buFont typeface="Arial"/>
              <a:buChar char="•"/>
            </a:pPr>
            <a:r>
              <a:rPr lang="da-DK" sz="2000" dirty="0"/>
              <a:t>Et stort konkurrencedrive </a:t>
            </a:r>
          </a:p>
          <a:p>
            <a:pPr marL="342900" indent="-342900">
              <a:buFont typeface="Arial"/>
              <a:buChar char="•"/>
            </a:pPr>
            <a:endParaRPr lang="da-DK" sz="2000" dirty="0"/>
          </a:p>
          <a:p>
            <a:pPr marL="342900" indent="-342900">
              <a:buFont typeface="Arial"/>
              <a:buChar char="•"/>
            </a:pPr>
            <a:r>
              <a:rPr lang="da-DK" sz="2000" dirty="0"/>
              <a:t>Ønsket om anerkendelse og opnå spænding</a:t>
            </a:r>
          </a:p>
          <a:p>
            <a:pPr marL="342900" indent="-342900">
              <a:buFont typeface="Arial"/>
              <a:buChar char="•"/>
            </a:pPr>
            <a:endParaRPr lang="da-DK" sz="2000" dirty="0"/>
          </a:p>
          <a:p>
            <a:pPr marL="342900" indent="-342900">
              <a:buFont typeface="Arial"/>
              <a:buChar char="•"/>
            </a:pPr>
            <a:r>
              <a:rPr lang="da-DK" sz="2000" dirty="0"/>
              <a:t>En anderledes hverdag – ofte med flere penge og meget fritid </a:t>
            </a:r>
          </a:p>
          <a:p>
            <a:pPr marL="342900" indent="-342900">
              <a:buFont typeface="Arial"/>
              <a:buChar char="•"/>
            </a:pPr>
            <a:endParaRPr lang="da-DK" sz="2000" dirty="0"/>
          </a:p>
          <a:p>
            <a:pPr marL="342900" indent="-342900">
              <a:buFont typeface="Arial"/>
              <a:buChar char="•"/>
            </a:pPr>
            <a:r>
              <a:rPr lang="da-DK" sz="2000" dirty="0"/>
              <a:t>En dagligdag med højre præstationskrav, hvor gambling kan være et frirum</a:t>
            </a:r>
          </a:p>
          <a:p>
            <a:pPr marL="342900" indent="-342900">
              <a:buFont typeface="Arial"/>
              <a:buChar char="•"/>
            </a:pPr>
            <a:endParaRPr lang="da-DK" sz="2000" dirty="0"/>
          </a:p>
          <a:p>
            <a:endParaRPr lang="da-DK" sz="2000" dirty="0"/>
          </a:p>
          <a:p>
            <a:endParaRPr lang="da-DK" sz="2000" dirty="0"/>
          </a:p>
          <a:p>
            <a:pPr marL="342900" indent="-342900">
              <a:buFont typeface="Arial"/>
              <a:buChar char="•"/>
            </a:pPr>
            <a:endParaRPr lang="da-DK" sz="2000" dirty="0"/>
          </a:p>
          <a:p>
            <a:endParaRPr lang="da-DK" sz="2000" dirty="0"/>
          </a:p>
          <a:p>
            <a:pPr marL="342900" indent="-342900">
              <a:buFont typeface="Arial"/>
              <a:buChar char="•"/>
            </a:pPr>
            <a:endParaRPr lang="da-DK" sz="2000" dirty="0"/>
          </a:p>
        </p:txBody>
      </p:sp>
      <p:pic>
        <p:nvPicPr>
          <p:cNvPr id="4" name="Billede 3">
            <a:extLst>
              <a:ext uri="{FF2B5EF4-FFF2-40B4-BE49-F238E27FC236}">
                <a16:creationId xmlns:a16="http://schemas.microsoft.com/office/drawing/2014/main" id="{5B5A92BE-2DC3-074B-A8B5-C3590FF74CFB}"/>
              </a:ext>
            </a:extLst>
          </p:cNvPr>
          <p:cNvPicPr>
            <a:picLocks noChangeAspect="1"/>
          </p:cNvPicPr>
          <p:nvPr/>
        </p:nvPicPr>
        <p:blipFill>
          <a:blip r:embed="rId6"/>
          <a:stretch>
            <a:fillRect/>
          </a:stretch>
        </p:blipFill>
        <p:spPr>
          <a:xfrm>
            <a:off x="6938814" y="3219763"/>
            <a:ext cx="2690951" cy="2804163"/>
          </a:xfrm>
          <a:prstGeom prst="rect">
            <a:avLst/>
          </a:prstGeom>
        </p:spPr>
      </p:pic>
      <p:pic>
        <p:nvPicPr>
          <p:cNvPr id="11" name="Billede 10">
            <a:extLst>
              <a:ext uri="{FF2B5EF4-FFF2-40B4-BE49-F238E27FC236}">
                <a16:creationId xmlns:a16="http://schemas.microsoft.com/office/drawing/2014/main" id="{FB005919-2504-E040-8DC7-8A3E46921BE9}"/>
              </a:ext>
            </a:extLst>
          </p:cNvPr>
          <p:cNvPicPr>
            <a:picLocks noChangeAspect="1"/>
          </p:cNvPicPr>
          <p:nvPr/>
        </p:nvPicPr>
        <p:blipFill>
          <a:blip r:embed="rId7"/>
          <a:stretch>
            <a:fillRect/>
          </a:stretch>
        </p:blipFill>
        <p:spPr>
          <a:xfrm>
            <a:off x="9607922" y="3055232"/>
            <a:ext cx="1815081" cy="2947068"/>
          </a:xfrm>
          <a:prstGeom prst="rect">
            <a:avLst/>
          </a:prstGeom>
        </p:spPr>
      </p:pic>
      <p:pic>
        <p:nvPicPr>
          <p:cNvPr id="12" name="Billede 11">
            <a:extLst>
              <a:ext uri="{FF2B5EF4-FFF2-40B4-BE49-F238E27FC236}">
                <a16:creationId xmlns:a16="http://schemas.microsoft.com/office/drawing/2014/main" id="{C7456EB4-9A73-304A-B0B4-309C0BD93EDB}"/>
              </a:ext>
            </a:extLst>
          </p:cNvPr>
          <p:cNvPicPr>
            <a:picLocks noChangeAspect="1"/>
          </p:cNvPicPr>
          <p:nvPr/>
        </p:nvPicPr>
        <p:blipFill>
          <a:blip r:embed="rId8"/>
          <a:stretch>
            <a:fillRect/>
          </a:stretch>
        </p:blipFill>
        <p:spPr>
          <a:xfrm>
            <a:off x="6938814" y="664784"/>
            <a:ext cx="1508808" cy="2573398"/>
          </a:xfrm>
          <a:prstGeom prst="rect">
            <a:avLst/>
          </a:prstGeom>
        </p:spPr>
      </p:pic>
      <p:pic>
        <p:nvPicPr>
          <p:cNvPr id="13" name="Billede 12">
            <a:extLst>
              <a:ext uri="{FF2B5EF4-FFF2-40B4-BE49-F238E27FC236}">
                <a16:creationId xmlns:a16="http://schemas.microsoft.com/office/drawing/2014/main" id="{FE2B1827-9E47-154C-AF3F-A5846C82D101}"/>
              </a:ext>
            </a:extLst>
          </p:cNvPr>
          <p:cNvPicPr>
            <a:picLocks noChangeAspect="1"/>
          </p:cNvPicPr>
          <p:nvPr/>
        </p:nvPicPr>
        <p:blipFill>
          <a:blip r:embed="rId9"/>
          <a:stretch>
            <a:fillRect/>
          </a:stretch>
        </p:blipFill>
        <p:spPr>
          <a:xfrm>
            <a:off x="8391100" y="664783"/>
            <a:ext cx="1508808" cy="2573398"/>
          </a:xfrm>
          <a:prstGeom prst="rect">
            <a:avLst/>
          </a:prstGeom>
        </p:spPr>
      </p:pic>
      <p:pic>
        <p:nvPicPr>
          <p:cNvPr id="14" name="Billede 13">
            <a:extLst>
              <a:ext uri="{FF2B5EF4-FFF2-40B4-BE49-F238E27FC236}">
                <a16:creationId xmlns:a16="http://schemas.microsoft.com/office/drawing/2014/main" id="{90DEFD47-41C7-9944-9117-02321AF3C3CD}"/>
              </a:ext>
            </a:extLst>
          </p:cNvPr>
          <p:cNvPicPr>
            <a:picLocks noChangeAspect="1"/>
          </p:cNvPicPr>
          <p:nvPr/>
        </p:nvPicPr>
        <p:blipFill>
          <a:blip r:embed="rId10"/>
          <a:stretch>
            <a:fillRect/>
          </a:stretch>
        </p:blipFill>
        <p:spPr>
          <a:xfrm>
            <a:off x="9899908" y="664783"/>
            <a:ext cx="1508808" cy="2573398"/>
          </a:xfrm>
          <a:prstGeom prst="rect">
            <a:avLst/>
          </a:prstGeom>
        </p:spPr>
      </p:pic>
    </p:spTree>
    <p:extLst>
      <p:ext uri="{BB962C8B-B14F-4D97-AF65-F5344CB8AC3E}">
        <p14:creationId xmlns:p14="http://schemas.microsoft.com/office/powerpoint/2010/main" val="81052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Pladsholder til sidefod 5"/>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11</a:t>
            </a:fld>
            <a:endParaRPr lang="da-DK" dirty="0"/>
          </a:p>
        </p:txBody>
      </p:sp>
      <p:sp>
        <p:nvSpPr>
          <p:cNvPr id="11" name="Rektangel 10">
            <a:extLst>
              <a:ext uri="{FF2B5EF4-FFF2-40B4-BE49-F238E27FC236}">
                <a16:creationId xmlns:a16="http://schemas.microsoft.com/office/drawing/2014/main" id="{A61E0ECC-D014-46DD-409B-C3B093D8BB6C}"/>
              </a:ext>
            </a:extLst>
          </p:cNvPr>
          <p:cNvSpPr/>
          <p:nvPr/>
        </p:nvSpPr>
        <p:spPr>
          <a:xfrm>
            <a:off x="30163" y="4275967"/>
            <a:ext cx="6096000" cy="1754326"/>
          </a:xfrm>
          <a:prstGeom prst="rect">
            <a:avLst/>
          </a:prstGeom>
        </p:spPr>
        <p:txBody>
          <a:bodyPr>
            <a:spAutoFit/>
          </a:bodyPr>
          <a:lstStyle/>
          <a:p>
            <a:pPr marL="285750" indent="-285750">
              <a:buFont typeface="Arial" panose="020B0604020202020204" pitchFamily="34" charset="0"/>
              <a:buChar char="•"/>
            </a:pPr>
            <a:r>
              <a:rPr lang="da-DK" dirty="0"/>
              <a:t>Aldersgruppen op til 25 år talte i 2009 blot 7%, men er steget til 24% i 2021. Aldersgruppen fra 26-30 år er steget fra 11% til 22%</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Dermed er den samlet aldersgruppe af unge klienter til og med 30 år steget fra 18% til 46%</a:t>
            </a:r>
          </a:p>
        </p:txBody>
      </p:sp>
      <p:sp>
        <p:nvSpPr>
          <p:cNvPr id="12" name="Rectangle 17">
            <a:extLst>
              <a:ext uri="{FF2B5EF4-FFF2-40B4-BE49-F238E27FC236}">
                <a16:creationId xmlns:a16="http://schemas.microsoft.com/office/drawing/2014/main" id="{3D634944-C07C-CAC2-BA26-9E2F0CF9974A}"/>
              </a:ext>
            </a:extLst>
          </p:cNvPr>
          <p:cNvSpPr/>
          <p:nvPr/>
        </p:nvSpPr>
        <p:spPr>
          <a:xfrm>
            <a:off x="418963" y="6211169"/>
            <a:ext cx="5662622" cy="276999"/>
          </a:xfrm>
          <a:prstGeom prst="rect">
            <a:avLst/>
          </a:prstGeom>
        </p:spPr>
        <p:txBody>
          <a:bodyPr wrap="square">
            <a:spAutoFit/>
          </a:bodyPr>
          <a:lstStyle/>
          <a:p>
            <a:r>
              <a:rPr lang="da-DK" sz="1200" i="1" dirty="0">
                <a:cs typeface="Arial"/>
              </a:rPr>
              <a:t>Kilde: Center for Ludomani - 2022	  </a:t>
            </a:r>
          </a:p>
        </p:txBody>
      </p:sp>
      <p:pic>
        <p:nvPicPr>
          <p:cNvPr id="5" name="Billede 4">
            <a:extLst>
              <a:ext uri="{FF2B5EF4-FFF2-40B4-BE49-F238E27FC236}">
                <a16:creationId xmlns:a16="http://schemas.microsoft.com/office/drawing/2014/main" id="{B1B0E68A-EB2D-CA78-F392-63375D9693F1}"/>
              </a:ext>
            </a:extLst>
          </p:cNvPr>
          <p:cNvPicPr>
            <a:picLocks noChangeAspect="1"/>
          </p:cNvPicPr>
          <p:nvPr/>
        </p:nvPicPr>
        <p:blipFill>
          <a:blip r:embed="rId6"/>
          <a:stretch>
            <a:fillRect/>
          </a:stretch>
        </p:blipFill>
        <p:spPr>
          <a:xfrm>
            <a:off x="7676177" y="2249314"/>
            <a:ext cx="3148342" cy="3187944"/>
          </a:xfrm>
          <a:prstGeom prst="rect">
            <a:avLst/>
          </a:prstGeom>
        </p:spPr>
      </p:pic>
      <p:pic>
        <p:nvPicPr>
          <p:cNvPr id="7" name="Billede 6">
            <a:extLst>
              <a:ext uri="{FF2B5EF4-FFF2-40B4-BE49-F238E27FC236}">
                <a16:creationId xmlns:a16="http://schemas.microsoft.com/office/drawing/2014/main" id="{06CFCAA4-1FC8-CD2D-E6A1-5536B67F1E22}"/>
              </a:ext>
            </a:extLst>
          </p:cNvPr>
          <p:cNvPicPr>
            <a:picLocks noChangeAspect="1"/>
          </p:cNvPicPr>
          <p:nvPr/>
        </p:nvPicPr>
        <p:blipFill>
          <a:blip r:embed="rId7"/>
          <a:stretch>
            <a:fillRect/>
          </a:stretch>
        </p:blipFill>
        <p:spPr>
          <a:xfrm>
            <a:off x="6345867" y="332109"/>
            <a:ext cx="5659452" cy="1285142"/>
          </a:xfrm>
          <a:prstGeom prst="rect">
            <a:avLst/>
          </a:prstGeom>
        </p:spPr>
      </p:pic>
      <p:pic>
        <p:nvPicPr>
          <p:cNvPr id="4" name="Billede 3">
            <a:extLst>
              <a:ext uri="{FF2B5EF4-FFF2-40B4-BE49-F238E27FC236}">
                <a16:creationId xmlns:a16="http://schemas.microsoft.com/office/drawing/2014/main" id="{69382C30-FFE8-7F88-6845-CDF8741E1D33}"/>
              </a:ext>
            </a:extLst>
          </p:cNvPr>
          <p:cNvPicPr>
            <a:picLocks noChangeAspect="1"/>
          </p:cNvPicPr>
          <p:nvPr/>
        </p:nvPicPr>
        <p:blipFill>
          <a:blip r:embed="rId8"/>
          <a:stretch>
            <a:fillRect/>
          </a:stretch>
        </p:blipFill>
        <p:spPr>
          <a:xfrm>
            <a:off x="803262" y="58271"/>
            <a:ext cx="4303226" cy="4238244"/>
          </a:xfrm>
          <a:prstGeom prst="rect">
            <a:avLst/>
          </a:prstGeom>
        </p:spPr>
      </p:pic>
    </p:spTree>
    <p:extLst>
      <p:ext uri="{BB962C8B-B14F-4D97-AF65-F5344CB8AC3E}">
        <p14:creationId xmlns:p14="http://schemas.microsoft.com/office/powerpoint/2010/main" val="3030663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0FC134D-DC0F-4DC8-B8EE-F8EEEEE23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90FC134D-DC0F-4DC8-B8EE-F8EEEEE23E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ktangel 2"/>
          <p:cNvSpPr/>
          <p:nvPr/>
        </p:nvSpPr>
        <p:spPr>
          <a:xfrm>
            <a:off x="466204" y="6218197"/>
            <a:ext cx="5450987" cy="523220"/>
          </a:xfrm>
          <a:prstGeom prst="rect">
            <a:avLst/>
          </a:prstGeom>
        </p:spPr>
        <p:txBody>
          <a:bodyPr wrap="square">
            <a:spAutoFit/>
          </a:bodyPr>
          <a:lstStyle/>
          <a:p>
            <a:r>
              <a:rPr lang="da-DK" sz="1400" i="1" dirty="0"/>
              <a:t>Kilde: SFI (VIVE), Pengespil og spilleproblemer i Danmark 2005-2016, Fridberg &amp; Birkelund, tabel 4.1, s. &amp; 44.  </a:t>
            </a:r>
          </a:p>
        </p:txBody>
      </p:sp>
      <p:sp>
        <p:nvSpPr>
          <p:cNvPr id="13" name="Titel 1">
            <a:extLst>
              <a:ext uri="{FF2B5EF4-FFF2-40B4-BE49-F238E27FC236}">
                <a16:creationId xmlns:a16="http://schemas.microsoft.com/office/drawing/2014/main" id="{1836BBBD-A18E-4BFF-ADB1-EB2163BC951F}"/>
              </a:ext>
            </a:extLst>
          </p:cNvPr>
          <p:cNvSpPr txBox="1">
            <a:spLocks/>
          </p:cNvSpPr>
          <p:nvPr/>
        </p:nvSpPr>
        <p:spPr bwMode="gray">
          <a:xfrm>
            <a:off x="6920626" y="3037028"/>
            <a:ext cx="5426075" cy="45140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da-DK" dirty="0"/>
              <a:t>Udbredelsen af pengespil</a:t>
            </a:r>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D72032E1-749E-4148-9E8E-6EB8E048ECC5}"/>
              </a:ext>
            </a:extLst>
          </p:cNvPr>
          <p:cNvSpPr>
            <a:spLocks noGrp="1"/>
          </p:cNvSpPr>
          <p:nvPr>
            <p:ph type="sldNum" sz="quarter" idx="12"/>
          </p:nvPr>
        </p:nvSpPr>
        <p:spPr bwMode="gray">
          <a:xfrm>
            <a:off x="334963" y="6341225"/>
            <a:ext cx="2743200" cy="184666"/>
          </a:xfrm>
        </p:spPr>
        <p:txBody>
          <a:bodyPr/>
          <a:lstStyle/>
          <a:p>
            <a:fld id="{7F0D5D41-14F5-4A61-B29B-01D7869A32AF}" type="slidenum">
              <a:rPr lang="da-DK" smtClean="0"/>
              <a:pPr/>
              <a:t>12</a:t>
            </a:fld>
            <a:endParaRPr lang="da-DK" dirty="0"/>
          </a:p>
        </p:txBody>
      </p:sp>
      <p:sp>
        <p:nvSpPr>
          <p:cNvPr id="14" name="Rektangel 13"/>
          <p:cNvSpPr/>
          <p:nvPr/>
        </p:nvSpPr>
        <p:spPr>
          <a:xfrm>
            <a:off x="113166" y="1766251"/>
            <a:ext cx="6096000" cy="3170099"/>
          </a:xfrm>
          <a:prstGeom prst="rect">
            <a:avLst/>
          </a:prstGeom>
        </p:spPr>
        <p:txBody>
          <a:bodyPr>
            <a:spAutoFit/>
          </a:bodyPr>
          <a:lstStyle/>
          <a:p>
            <a:endParaRPr lang="da-DK" sz="2000" dirty="0"/>
          </a:p>
          <a:p>
            <a:pPr marL="365125"/>
            <a:r>
              <a:rPr lang="da-DK" sz="2000" b="1" dirty="0">
                <a:solidFill>
                  <a:srgbClr val="FF5241"/>
                </a:solidFill>
              </a:rPr>
              <a:t>De 40 til 74 årige? </a:t>
            </a: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65125"/>
            <a:endParaRPr lang="da-DK" sz="2000" b="1" dirty="0">
              <a:solidFill>
                <a:schemeClr val="accent2"/>
              </a:solidFill>
            </a:endParaRPr>
          </a:p>
          <a:p>
            <a:pPr marL="365125"/>
            <a:r>
              <a:rPr lang="da-DK" sz="2000" b="1" dirty="0">
                <a:solidFill>
                  <a:schemeClr val="accent2"/>
                </a:solidFill>
              </a:rPr>
              <a:t>De 18 til til 39 årige? </a:t>
            </a:r>
          </a:p>
          <a:p>
            <a:pPr marL="342900" indent="-342900">
              <a:buFont typeface="Arial"/>
              <a:buChar char="•"/>
            </a:pPr>
            <a:endParaRPr lang="da-DK" sz="2000" dirty="0"/>
          </a:p>
          <a:p>
            <a:endParaRPr lang="da-DK" sz="2000" i="1" dirty="0"/>
          </a:p>
        </p:txBody>
      </p:sp>
      <p:sp>
        <p:nvSpPr>
          <p:cNvPr id="15" name="Titel 1">
            <a:extLst>
              <a:ext uri="{FF2B5EF4-FFF2-40B4-BE49-F238E27FC236}">
                <a16:creationId xmlns:a16="http://schemas.microsoft.com/office/drawing/2014/main" id="{AFEA0F89-73EA-4B31-A9FD-6E88CC4255C8}"/>
              </a:ext>
            </a:extLst>
          </p:cNvPr>
          <p:cNvSpPr>
            <a:spLocks noGrp="1"/>
          </p:cNvSpPr>
          <p:nvPr>
            <p:ph type="title"/>
          </p:nvPr>
        </p:nvSpPr>
        <p:spPr bwMode="gray">
          <a:xfrm>
            <a:off x="294882" y="207291"/>
            <a:ext cx="5426076" cy="1329595"/>
          </a:xfrm>
        </p:spPr>
        <p:txBody>
          <a:bodyPr/>
          <a:lstStyle/>
          <a:p>
            <a:r>
              <a:rPr lang="da-DK" b="1" dirty="0">
                <a:solidFill>
                  <a:schemeClr val="tx1"/>
                </a:solidFill>
              </a:rPr>
              <a:t>Hvad spiller vi på? </a:t>
            </a:r>
          </a:p>
        </p:txBody>
      </p:sp>
      <p:pic>
        <p:nvPicPr>
          <p:cNvPr id="4" name="Billede 3"/>
          <p:cNvPicPr>
            <a:picLocks noChangeAspect="1"/>
          </p:cNvPicPr>
          <p:nvPr/>
        </p:nvPicPr>
        <p:blipFill>
          <a:blip r:embed="rId5"/>
          <a:stretch>
            <a:fillRect/>
          </a:stretch>
        </p:blipFill>
        <p:spPr>
          <a:xfrm>
            <a:off x="3203267" y="1827355"/>
            <a:ext cx="2013448" cy="1567849"/>
          </a:xfrm>
          <a:prstGeom prst="rect">
            <a:avLst/>
          </a:prstGeom>
        </p:spPr>
      </p:pic>
      <p:pic>
        <p:nvPicPr>
          <p:cNvPr id="9" name="Billede 8"/>
          <p:cNvPicPr>
            <a:picLocks noChangeAspect="1"/>
          </p:cNvPicPr>
          <p:nvPr/>
        </p:nvPicPr>
        <p:blipFill>
          <a:blip r:embed="rId6"/>
          <a:stretch>
            <a:fillRect/>
          </a:stretch>
        </p:blipFill>
        <p:spPr>
          <a:xfrm>
            <a:off x="3201494" y="3722150"/>
            <a:ext cx="2029263" cy="1422337"/>
          </a:xfrm>
          <a:prstGeom prst="rect">
            <a:avLst/>
          </a:prstGeom>
        </p:spPr>
      </p:pic>
      <p:pic>
        <p:nvPicPr>
          <p:cNvPr id="16" name="Billede 15"/>
          <p:cNvPicPr>
            <a:picLocks noChangeAspect="1"/>
          </p:cNvPicPr>
          <p:nvPr/>
        </p:nvPicPr>
        <p:blipFill>
          <a:blip r:embed="rId7"/>
          <a:stretch>
            <a:fillRect/>
          </a:stretch>
        </p:blipFill>
        <p:spPr>
          <a:xfrm>
            <a:off x="3182312" y="5231265"/>
            <a:ext cx="2029263" cy="796368"/>
          </a:xfrm>
          <a:prstGeom prst="rect">
            <a:avLst/>
          </a:prstGeom>
        </p:spPr>
      </p:pic>
    </p:spTree>
    <p:extLst>
      <p:ext uri="{BB962C8B-B14F-4D97-AF65-F5344CB8AC3E}">
        <p14:creationId xmlns:p14="http://schemas.microsoft.com/office/powerpoint/2010/main" val="29911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AACCD282-549E-4DAE-8E12-9DB60A419B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9" name="Objekt 8" hidden="1">
                        <a:extLst>
                          <a:ext uri="{FF2B5EF4-FFF2-40B4-BE49-F238E27FC236}">
                            <a16:creationId xmlns:a16="http://schemas.microsoft.com/office/drawing/2014/main" id="{AACCD282-549E-4DAE-8E12-9DB60A419B8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B202571E-AD38-406F-941B-C633657DCED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3200" dirty="0">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id="{E9350B96-826C-4414-9DA6-8F1592980DBE}"/>
              </a:ext>
            </a:extLst>
          </p:cNvPr>
          <p:cNvSpPr>
            <a:spLocks noGrp="1"/>
          </p:cNvSpPr>
          <p:nvPr>
            <p:ph type="title"/>
          </p:nvPr>
        </p:nvSpPr>
        <p:spPr bwMode="gray"/>
        <p:txBody>
          <a:bodyPr/>
          <a:lstStyle/>
          <a:p>
            <a:r>
              <a:rPr lang="da-DK" b="1" dirty="0">
                <a:latin typeface="Arial"/>
                <a:cs typeface="Arial"/>
              </a:rPr>
              <a:t>Spil klienter har svært ved at styre - Center for Ludomani</a:t>
            </a:r>
            <a:endParaRPr lang="da-DK" dirty="0">
              <a:latin typeface="Arial"/>
              <a:cs typeface="Arial"/>
            </a:endParaRPr>
          </a:p>
        </p:txBody>
      </p:sp>
      <p:sp>
        <p:nvSpPr>
          <p:cNvPr id="10" name="Pladsholder til slidenummer 9">
            <a:extLst>
              <a:ext uri="{FF2B5EF4-FFF2-40B4-BE49-F238E27FC236}">
                <a16:creationId xmlns:a16="http://schemas.microsoft.com/office/drawing/2014/main" id="{37673408-CF7C-46AD-B705-8DA330C42053}"/>
              </a:ext>
            </a:extLst>
          </p:cNvPr>
          <p:cNvSpPr>
            <a:spLocks noGrp="1"/>
          </p:cNvSpPr>
          <p:nvPr>
            <p:ph type="sldNum" sz="quarter" idx="12"/>
          </p:nvPr>
        </p:nvSpPr>
        <p:spPr bwMode="gray"/>
        <p:txBody>
          <a:bodyPr/>
          <a:lstStyle/>
          <a:p>
            <a:fld id="{7F0D5D41-14F5-4A61-B29B-01D7869A32AF}" type="slidenum">
              <a:rPr lang="da-DK" smtClean="0"/>
              <a:pPr/>
              <a:t>13</a:t>
            </a:fld>
            <a:endParaRPr lang="da-DK" dirty="0"/>
          </a:p>
        </p:txBody>
      </p:sp>
      <p:graphicFrame>
        <p:nvGraphicFramePr>
          <p:cNvPr id="11" name="Pladsholder til indhold 10"/>
          <p:cNvGraphicFramePr>
            <a:graphicFrameLocks noGrp="1"/>
          </p:cNvGraphicFramePr>
          <p:nvPr>
            <p:ph sz="half" idx="1"/>
          </p:nvPr>
        </p:nvGraphicFramePr>
        <p:xfrm>
          <a:off x="334963" y="1449388"/>
          <a:ext cx="5581650" cy="45593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Pladsholder til indhold 11"/>
          <p:cNvGraphicFramePr>
            <a:graphicFrameLocks noGrp="1"/>
          </p:cNvGraphicFramePr>
          <p:nvPr>
            <p:ph sz="half" idx="2"/>
          </p:nvPr>
        </p:nvGraphicFramePr>
        <p:xfrm>
          <a:off x="6275388" y="1449388"/>
          <a:ext cx="5581650" cy="4559300"/>
        </p:xfrm>
        <a:graphic>
          <a:graphicData uri="http://schemas.openxmlformats.org/drawingml/2006/chart">
            <c:chart xmlns:c="http://schemas.openxmlformats.org/drawingml/2006/chart" xmlns:r="http://schemas.openxmlformats.org/officeDocument/2006/relationships" r:id="rId8"/>
          </a:graphicData>
        </a:graphic>
      </p:graphicFrame>
      <p:sp>
        <p:nvSpPr>
          <p:cNvPr id="13" name="Tekstboks 12"/>
          <p:cNvSpPr txBox="1"/>
          <p:nvPr/>
        </p:nvSpPr>
        <p:spPr>
          <a:xfrm>
            <a:off x="690881" y="6005561"/>
            <a:ext cx="10006263" cy="307777"/>
          </a:xfrm>
          <a:prstGeom prst="rect">
            <a:avLst/>
          </a:prstGeom>
          <a:noFill/>
        </p:spPr>
        <p:txBody>
          <a:bodyPr wrap="square" rtlCol="0">
            <a:spAutoFit/>
          </a:bodyPr>
          <a:lstStyle/>
          <a:p>
            <a:pPr indent="12700">
              <a:buClr>
                <a:schemeClr val="folHlink"/>
              </a:buClr>
              <a:buSzPct val="100000"/>
            </a:pPr>
            <a:r>
              <a:rPr lang="da-DK" sz="1400" i="1" dirty="0"/>
              <a:t>Kilde: Tallene er opgjort af Center for Ludomani (2019) og baseret på de personer, som er i behandling på centret</a:t>
            </a:r>
          </a:p>
        </p:txBody>
      </p:sp>
      <p:sp>
        <p:nvSpPr>
          <p:cNvPr id="3" name="Pladsholder til sidefod 2"/>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636305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D709BCD-5C9A-4912-8C68-A6173A952D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DD709BCD-5C9A-4912-8C68-A6173A952D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988E41FF-E86C-480F-9004-7517692215A5}"/>
              </a:ext>
            </a:extLst>
          </p:cNvPr>
          <p:cNvSpPr>
            <a:spLocks noGrp="1"/>
          </p:cNvSpPr>
          <p:nvPr>
            <p:ph type="title"/>
          </p:nvPr>
        </p:nvSpPr>
        <p:spPr bwMode="gray">
          <a:xfrm>
            <a:off x="6584966" y="2099405"/>
            <a:ext cx="5426076" cy="1329595"/>
          </a:xfrm>
        </p:spPr>
        <p:txBody>
          <a:bodyPr/>
          <a:lstStyle/>
          <a:p>
            <a:r>
              <a:rPr lang="da-DK" dirty="0">
                <a:solidFill>
                  <a:schemeClr val="tx1"/>
                </a:solidFill>
              </a:rPr>
              <a:t> </a:t>
            </a:r>
            <a:r>
              <a:rPr lang="da-DK" dirty="0"/>
              <a:t>Borgerne har brug for dig!</a:t>
            </a:r>
          </a:p>
        </p:txBody>
      </p:sp>
      <p:sp>
        <p:nvSpPr>
          <p:cNvPr id="8" name="Pladsholder til billede 7">
            <a:extLst>
              <a:ext uri="{FF2B5EF4-FFF2-40B4-BE49-F238E27FC236}">
                <a16:creationId xmlns:a16="http://schemas.microsoft.com/office/drawing/2014/main" id="{C8A4EB22-0A34-8ED1-0C82-AC43A60E407C}"/>
              </a:ext>
            </a:extLst>
          </p:cNvPr>
          <p:cNvSpPr>
            <a:spLocks noGrp="1"/>
          </p:cNvSpPr>
          <p:nvPr>
            <p:ph type="pic" sz="quarter" idx="13"/>
          </p:nvPr>
        </p:nvSpPr>
        <p:spPr/>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sp>
        <p:nvSpPr>
          <p:cNvPr id="7" name="Pladsholder til slidenummer 6">
            <a:extLst>
              <a:ext uri="{FF2B5EF4-FFF2-40B4-BE49-F238E27FC236}">
                <a16:creationId xmlns:a16="http://schemas.microsoft.com/office/drawing/2014/main" id="{60B52AF8-0696-4F2C-B25D-FC9864DFF765}"/>
              </a:ext>
            </a:extLst>
          </p:cNvPr>
          <p:cNvSpPr>
            <a:spLocks noGrp="1"/>
          </p:cNvSpPr>
          <p:nvPr>
            <p:ph type="sldNum" sz="quarter" idx="12"/>
          </p:nvPr>
        </p:nvSpPr>
        <p:spPr bwMode="gray"/>
        <p:txBody>
          <a:bodyPr/>
          <a:lstStyle/>
          <a:p>
            <a:fld id="{7F0D5D41-14F5-4A61-B29B-01D7869A32AF}" type="slidenum">
              <a:rPr lang="da-DK" smtClean="0"/>
              <a:pPr/>
              <a:t>14</a:t>
            </a:fld>
            <a:endParaRPr lang="da-DK" dirty="0"/>
          </a:p>
        </p:txBody>
      </p:sp>
      <p:graphicFrame>
        <p:nvGraphicFramePr>
          <p:cNvPr id="3" name="Diagram 2"/>
          <p:cNvGraphicFramePr/>
          <p:nvPr>
            <p:extLst>
              <p:ext uri="{D42A27DB-BD31-4B8C-83A1-F6EECF244321}">
                <p14:modId xmlns:p14="http://schemas.microsoft.com/office/powerpoint/2010/main" val="3273357294"/>
              </p:ext>
            </p:extLst>
          </p:nvPr>
        </p:nvGraphicFramePr>
        <p:xfrm>
          <a:off x="257192" y="334375"/>
          <a:ext cx="5730269" cy="571412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kstboks 12"/>
          <p:cNvSpPr txBox="1"/>
          <p:nvPr/>
        </p:nvSpPr>
        <p:spPr>
          <a:xfrm>
            <a:off x="766325" y="6219333"/>
            <a:ext cx="5311720" cy="523220"/>
          </a:xfrm>
          <a:prstGeom prst="rect">
            <a:avLst/>
          </a:prstGeom>
          <a:noFill/>
        </p:spPr>
        <p:txBody>
          <a:bodyPr wrap="square" rtlCol="0">
            <a:spAutoFit/>
          </a:bodyPr>
          <a:lstStyle/>
          <a:p>
            <a:pPr indent="12700">
              <a:buClr>
                <a:schemeClr val="folHlink"/>
              </a:buClr>
              <a:buSzPct val="100000"/>
            </a:pPr>
            <a:r>
              <a:rPr lang="da-DK" sz="1400" i="1" dirty="0"/>
              <a:t>Kilde: Tallene er opgjort af Center for Ludomani og baseret på de </a:t>
            </a:r>
          </a:p>
          <a:p>
            <a:pPr indent="12700">
              <a:buClr>
                <a:schemeClr val="folHlink"/>
              </a:buClr>
              <a:buSzPct val="100000"/>
            </a:pPr>
            <a:r>
              <a:rPr lang="da-DK" sz="1400" i="1" dirty="0"/>
              <a:t>personer, som er i behandling på centret</a:t>
            </a:r>
          </a:p>
        </p:txBody>
      </p:sp>
    </p:spTree>
    <p:extLst>
      <p:ext uri="{BB962C8B-B14F-4D97-AF65-F5344CB8AC3E}">
        <p14:creationId xmlns:p14="http://schemas.microsoft.com/office/powerpoint/2010/main" val="53190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15</a:t>
            </a:fld>
            <a:endParaRPr lang="da-DK" dirty="0"/>
          </a:p>
        </p:txBody>
      </p:sp>
      <p:pic>
        <p:nvPicPr>
          <p:cNvPr id="8" name="Billede 7"/>
          <p:cNvPicPr>
            <a:picLocks noChangeAspect="1"/>
          </p:cNvPicPr>
          <p:nvPr/>
        </p:nvPicPr>
        <p:blipFill>
          <a:blip r:embed="rId3"/>
          <a:stretch>
            <a:fillRect/>
          </a:stretch>
        </p:blipFill>
        <p:spPr>
          <a:xfrm>
            <a:off x="334962" y="91138"/>
            <a:ext cx="4464928" cy="1248169"/>
          </a:xfrm>
          <a:prstGeom prst="rect">
            <a:avLst/>
          </a:prstGeom>
        </p:spPr>
      </p:pic>
      <p:sp>
        <p:nvSpPr>
          <p:cNvPr id="12" name="Pladsholder til sidefod 11"/>
          <p:cNvSpPr>
            <a:spLocks noGrp="1"/>
          </p:cNvSpPr>
          <p:nvPr>
            <p:ph type="ftr" sz="quarter" idx="11"/>
          </p:nvPr>
        </p:nvSpPr>
        <p:spPr/>
        <p:txBody>
          <a:bodyPr/>
          <a:lstStyle/>
          <a:p>
            <a:r>
              <a:rPr lang="da-DK"/>
              <a:t>// FÅ HJÆLP PÅ 70 11 18 10 / www.ludomani.dk</a:t>
            </a:r>
            <a:endParaRPr lang="da-DK" dirty="0"/>
          </a:p>
        </p:txBody>
      </p:sp>
      <p:pic>
        <p:nvPicPr>
          <p:cNvPr id="3" name="Billede 2">
            <a:extLst>
              <a:ext uri="{FF2B5EF4-FFF2-40B4-BE49-F238E27FC236}">
                <a16:creationId xmlns:a16="http://schemas.microsoft.com/office/drawing/2014/main" id="{04287184-2BAE-4C49-B364-21416C44085F}"/>
              </a:ext>
            </a:extLst>
          </p:cNvPr>
          <p:cNvPicPr>
            <a:picLocks noChangeAspect="1"/>
          </p:cNvPicPr>
          <p:nvPr/>
        </p:nvPicPr>
        <p:blipFill>
          <a:blip r:embed="rId4"/>
          <a:stretch>
            <a:fillRect/>
          </a:stretch>
        </p:blipFill>
        <p:spPr>
          <a:xfrm>
            <a:off x="334961" y="1503465"/>
            <a:ext cx="8847315" cy="4837759"/>
          </a:xfrm>
          <a:prstGeom prst="rect">
            <a:avLst/>
          </a:prstGeom>
        </p:spPr>
      </p:pic>
      <p:sp>
        <p:nvSpPr>
          <p:cNvPr id="7" name="Rektangel 6"/>
          <p:cNvSpPr/>
          <p:nvPr/>
        </p:nvSpPr>
        <p:spPr>
          <a:xfrm>
            <a:off x="8258629" y="2220687"/>
            <a:ext cx="867227" cy="333828"/>
          </a:xfrm>
          <a:prstGeom prst="rect">
            <a:avLst/>
          </a:prstGeom>
          <a:solidFill>
            <a:schemeClr val="accent2">
              <a:alpha val="31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noFill/>
            </a:endParaRPr>
          </a:p>
        </p:txBody>
      </p:sp>
    </p:spTree>
    <p:extLst>
      <p:ext uri="{BB962C8B-B14F-4D97-AF65-F5344CB8AC3E}">
        <p14:creationId xmlns:p14="http://schemas.microsoft.com/office/powerpoint/2010/main" val="39450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30962" y="2819533"/>
            <a:ext cx="5426075" cy="886397"/>
          </a:xfrm>
        </p:spPr>
        <p:txBody>
          <a:bodyPr/>
          <a:lstStyle/>
          <a:p>
            <a:r>
              <a:rPr lang="da-DK" dirty="0"/>
              <a:t>Hvor stort er problemet i Grønland?</a:t>
            </a:r>
          </a:p>
        </p:txBody>
      </p:sp>
      <p:sp>
        <p:nvSpPr>
          <p:cNvPr id="12" name="Pladsholder til indhold 2">
            <a:extLst>
              <a:ext uri="{FF2B5EF4-FFF2-40B4-BE49-F238E27FC236}">
                <a16:creationId xmlns:a16="http://schemas.microsoft.com/office/drawing/2014/main" id="{E09DB602-27C6-45AB-846B-B52AEBD04132}"/>
              </a:ext>
            </a:extLst>
          </p:cNvPr>
          <p:cNvSpPr>
            <a:spLocks noGrp="1"/>
          </p:cNvSpPr>
          <p:nvPr>
            <p:ph idx="1"/>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endParaRPr lang="da-DK" dirty="0">
              <a:solidFill>
                <a:schemeClr val="accent4"/>
              </a:solidFill>
            </a:endParaRPr>
          </a:p>
          <a:p>
            <a:endParaRPr lang="da-DK" dirty="0">
              <a:solidFill>
                <a:schemeClr val="accent4"/>
              </a:solidFill>
            </a:endParaRPr>
          </a:p>
          <a:p>
            <a:endParaRPr lang="da-DK" dirty="0">
              <a:solidFill>
                <a:schemeClr val="accent4"/>
              </a:solidFill>
            </a:endParaRPr>
          </a:p>
          <a:p>
            <a:endParaRPr lang="da-DK" dirty="0">
              <a:solidFill>
                <a:schemeClr val="accent4"/>
              </a:solidFill>
            </a:endParaRPr>
          </a:p>
        </p:txBody>
      </p:sp>
      <p:sp>
        <p:nvSpPr>
          <p:cNvPr id="7" name="Pladsholder til slidenummer 6">
            <a:extLst>
              <a:ext uri="{FF2B5EF4-FFF2-40B4-BE49-F238E27FC236}">
                <a16:creationId xmlns:a16="http://schemas.microsoft.com/office/drawing/2014/main" id="{D72032E1-749E-4148-9E8E-6EB8E048ECC5}"/>
              </a:ext>
            </a:extLst>
          </p:cNvPr>
          <p:cNvSpPr>
            <a:spLocks noGrp="1"/>
          </p:cNvSpPr>
          <p:nvPr>
            <p:ph type="sldNum" sz="quarter" idx="12"/>
          </p:nvPr>
        </p:nvSpPr>
        <p:spPr bwMode="gray"/>
        <p:txBody>
          <a:bodyPr/>
          <a:lstStyle/>
          <a:p>
            <a:fld id="{7F0D5D41-14F5-4A61-B29B-01D7869A32AF}" type="slidenum">
              <a:rPr lang="da-DK" smtClean="0"/>
              <a:pPr/>
              <a:t>16</a:t>
            </a:fld>
            <a:endParaRPr lang="da-DK" dirty="0"/>
          </a:p>
        </p:txBody>
      </p:sp>
      <p:sp>
        <p:nvSpPr>
          <p:cNvPr id="3" name="Rektangel 2">
            <a:extLst>
              <a:ext uri="{FF2B5EF4-FFF2-40B4-BE49-F238E27FC236}">
                <a16:creationId xmlns:a16="http://schemas.microsoft.com/office/drawing/2014/main" id="{051E01E1-7A8C-48A1-B390-86B7E8A0E5DF}"/>
              </a:ext>
            </a:extLst>
          </p:cNvPr>
          <p:cNvSpPr/>
          <p:nvPr/>
        </p:nvSpPr>
        <p:spPr>
          <a:xfrm>
            <a:off x="334961" y="2136338"/>
            <a:ext cx="5426075" cy="2308324"/>
          </a:xfrm>
          <a:prstGeom prst="rect">
            <a:avLst/>
          </a:prstGeom>
        </p:spPr>
        <p:txBody>
          <a:bodyPr wrap="square">
            <a:spAutoFit/>
          </a:bodyPr>
          <a:lstStyle/>
          <a:p>
            <a:r>
              <a:rPr lang="da-DK" b="1" dirty="0">
                <a:solidFill>
                  <a:srgbClr val="000000"/>
                </a:solidFill>
                <a:latin typeface="Open Sans"/>
              </a:rPr>
              <a:t>En </a:t>
            </a:r>
            <a:r>
              <a:rPr lang="da-DK" b="1" dirty="0" err="1">
                <a:solidFill>
                  <a:srgbClr val="000000"/>
                </a:solidFill>
                <a:latin typeface="Open Sans"/>
              </a:rPr>
              <a:t>Ph.D.-afhandling</a:t>
            </a:r>
            <a:r>
              <a:rPr lang="da-DK" b="1" dirty="0">
                <a:solidFill>
                  <a:srgbClr val="000000"/>
                </a:solidFill>
                <a:latin typeface="Open Sans"/>
              </a:rPr>
              <a:t> ved Syddansk Universitet viser, at ludomani og pengespil i Grønland er højere, set i forhold til andre nordiske lande, samt at misbruget ofte falder sammen med et misbrug af alkohol og hash.</a:t>
            </a:r>
          </a:p>
          <a:p>
            <a:endParaRPr lang="da-DK" b="1" dirty="0">
              <a:solidFill>
                <a:srgbClr val="000000"/>
              </a:solidFill>
              <a:latin typeface="Open Sans"/>
            </a:endParaRPr>
          </a:p>
          <a:p>
            <a:r>
              <a:rPr lang="da-DK" b="1" dirty="0">
                <a:solidFill>
                  <a:srgbClr val="000000"/>
                </a:solidFill>
                <a:latin typeface="Open Sans"/>
              </a:rPr>
              <a:t>Christina Viskum Lytken Larsen</a:t>
            </a:r>
          </a:p>
          <a:p>
            <a:pPr algn="ctr"/>
            <a:r>
              <a:rPr lang="da-DK" dirty="0">
                <a:solidFill>
                  <a:srgbClr val="000000"/>
                </a:solidFill>
                <a:latin typeface="Open Sans"/>
              </a:rPr>
              <a:t>    </a:t>
            </a:r>
          </a:p>
        </p:txBody>
      </p:sp>
    </p:spTree>
    <p:extLst>
      <p:ext uri="{BB962C8B-B14F-4D97-AF65-F5344CB8AC3E}">
        <p14:creationId xmlns:p14="http://schemas.microsoft.com/office/powerpoint/2010/main" val="246771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b="1" dirty="0"/>
              <a:t>Hvad handler ludomani om i sin grundsubstans?</a:t>
            </a:r>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17</a:t>
            </a:fld>
            <a:endParaRPr lang="da-DK" dirty="0"/>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dirty="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78706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A03EF05-7B51-45CB-A778-26777A2A76F2}"/>
              </a:ext>
            </a:extLst>
          </p:cNvPr>
          <p:cNvSpPr>
            <a:spLocks noGrp="1"/>
          </p:cNvSpPr>
          <p:nvPr>
            <p:ph type="title"/>
          </p:nvPr>
        </p:nvSpPr>
        <p:spPr bwMode="gray">
          <a:xfrm>
            <a:off x="6418002" y="808652"/>
            <a:ext cx="5426076" cy="1329595"/>
          </a:xfrm>
        </p:spPr>
        <p:txBody>
          <a:bodyPr/>
          <a:lstStyle/>
          <a:p>
            <a:r>
              <a:rPr lang="da-DK" dirty="0"/>
              <a:t>Ludomani som diagnose:  </a:t>
            </a:r>
          </a:p>
        </p:txBody>
      </p:sp>
      <p:sp>
        <p:nvSpPr>
          <p:cNvPr id="3" name="Pladsholder til indhold 2">
            <a:extLst>
              <a:ext uri="{FF2B5EF4-FFF2-40B4-BE49-F238E27FC236}">
                <a16:creationId xmlns:a16="http://schemas.microsoft.com/office/drawing/2014/main" id="{8AF0E1B9-34D8-4783-9F87-B8A1D8B53E28}"/>
              </a:ext>
            </a:extLst>
          </p:cNvPr>
          <p:cNvSpPr>
            <a:spLocks noGrp="1"/>
          </p:cNvSpPr>
          <p:nvPr>
            <p:ph idx="1"/>
          </p:nvPr>
        </p:nvSpPr>
        <p:spPr bwMode="gray">
          <a:xfrm>
            <a:off x="6366163" y="2346914"/>
            <a:ext cx="5426076" cy="3198588"/>
          </a:xfrm>
        </p:spPr>
        <p:txBody>
          <a:bodyPr/>
          <a:lstStyle/>
          <a:p>
            <a:r>
              <a:rPr lang="da-DK" dirty="0"/>
              <a:t>På diagnoselisten DSM-5 under misbrugsrelaterede lidelser </a:t>
            </a:r>
          </a:p>
          <a:p>
            <a:endParaRPr lang="da-DK" dirty="0"/>
          </a:p>
          <a:p>
            <a:r>
              <a:rPr lang="da-DK" dirty="0"/>
              <a:t>På WHO's sygdomsklassifikation ICD-10 som en vane og impuls forstyrrelse (F.63.0)</a:t>
            </a:r>
          </a:p>
        </p:txBody>
      </p:sp>
      <p:sp>
        <p:nvSpPr>
          <p:cNvPr id="7" name="Rektangel 6"/>
          <p:cNvSpPr/>
          <p:nvPr/>
        </p:nvSpPr>
        <p:spPr>
          <a:xfrm>
            <a:off x="0" y="731735"/>
            <a:ext cx="6096000" cy="3970318"/>
          </a:xfrm>
          <a:prstGeom prst="rect">
            <a:avLst/>
          </a:prstGeom>
        </p:spPr>
        <p:txBody>
          <a:bodyPr>
            <a:spAutoFit/>
          </a:bodyPr>
          <a:lstStyle/>
          <a:p>
            <a:pPr algn="ctr"/>
            <a:r>
              <a:rPr lang="da-DK" sz="2800" i="1" dirty="0"/>
              <a:t>”Ludomani er kendetegnet ved hyppigt gentagne episoder af spillelidenskab, der dominerer personens liv på bekostning af sociale, arbejdsmæssige og familiemæssige værdier og forpligtelser”</a:t>
            </a:r>
          </a:p>
          <a:p>
            <a:pPr algn="ctr"/>
            <a:endParaRPr lang="da-DK" sz="2800" i="1" dirty="0"/>
          </a:p>
          <a:p>
            <a:pPr algn="r"/>
            <a:r>
              <a:rPr lang="da-DK" sz="2000" i="1" dirty="0"/>
              <a:t>WHO, ICD-10</a:t>
            </a:r>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5" name="Pladsholder til diasnummer 4"/>
          <p:cNvSpPr>
            <a:spLocks noGrp="1"/>
          </p:cNvSpPr>
          <p:nvPr>
            <p:ph type="sldNum" sz="quarter" idx="12"/>
          </p:nvPr>
        </p:nvSpPr>
        <p:spPr/>
        <p:txBody>
          <a:bodyPr/>
          <a:lstStyle/>
          <a:p>
            <a:fld id="{7F0D5D41-14F5-4A61-B29B-01D7869A32AF}" type="slidenum">
              <a:rPr lang="da-DK" smtClean="0"/>
              <a:t>18</a:t>
            </a:fld>
            <a:endParaRPr lang="da-DK" dirty="0"/>
          </a:p>
        </p:txBody>
      </p:sp>
      <p:pic>
        <p:nvPicPr>
          <p:cNvPr id="8" name="Picture 4" descr="https://encrypted-tbn0.gstatic.com/images?q=tbn:ANd9GcQudvdlVVl797eRXfeuXsoQXSTpNM-DgQe16CGmhOMftKy31LbA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5449" y="4550791"/>
            <a:ext cx="3600400" cy="193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656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p:cNvSpPr/>
          <p:nvPr/>
        </p:nvSpPr>
        <p:spPr>
          <a:xfrm>
            <a:off x="2873053" y="3016996"/>
            <a:ext cx="2868706" cy="2913530"/>
          </a:xfrm>
          <a:prstGeom prst="ellipse">
            <a:avLst/>
          </a:prstGeom>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5" name="Ellipse 4"/>
          <p:cNvSpPr/>
          <p:nvPr/>
        </p:nvSpPr>
        <p:spPr>
          <a:xfrm>
            <a:off x="1464235" y="582705"/>
            <a:ext cx="2868706" cy="2913530"/>
          </a:xfrm>
          <a:prstGeom prst="ellipse">
            <a:avLst/>
          </a:prstGeom>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9" name="Tekstfelt 8"/>
          <p:cNvSpPr txBox="1"/>
          <p:nvPr/>
        </p:nvSpPr>
        <p:spPr>
          <a:xfrm>
            <a:off x="1680512" y="1085096"/>
            <a:ext cx="2375648" cy="1938992"/>
          </a:xfrm>
          <a:prstGeom prst="rect">
            <a:avLst/>
          </a:prstGeom>
          <a:noFill/>
        </p:spPr>
        <p:txBody>
          <a:bodyPr wrap="square" lIns="0" tIns="0" rIns="0" bIns="0" rtlCol="0">
            <a:spAutoFit/>
          </a:bodyPr>
          <a:lstStyle/>
          <a:p>
            <a:pPr algn="ctr"/>
            <a:r>
              <a:rPr lang="da-DK" b="1" dirty="0">
                <a:solidFill>
                  <a:srgbClr val="000000"/>
                </a:solidFill>
              </a:rPr>
              <a:t>SOCIALE</a:t>
            </a:r>
          </a:p>
          <a:p>
            <a:pPr algn="ctr"/>
            <a:endParaRPr lang="da-DK" dirty="0">
              <a:solidFill>
                <a:srgbClr val="000000"/>
              </a:solidFill>
            </a:endParaRPr>
          </a:p>
          <a:p>
            <a:pPr algn="ctr"/>
            <a:r>
              <a:rPr lang="da-DK" dirty="0">
                <a:solidFill>
                  <a:srgbClr val="000000"/>
                </a:solidFill>
              </a:rPr>
              <a:t>Forhold som fx marginalisering og isolation kan medvirke til ludomani  </a:t>
            </a:r>
          </a:p>
          <a:p>
            <a:pPr algn="l"/>
            <a:endParaRPr lang="da-DK" dirty="0" err="1">
              <a:solidFill>
                <a:srgbClr val="000000"/>
              </a:solidFill>
            </a:endParaRPr>
          </a:p>
        </p:txBody>
      </p:sp>
      <p:sp>
        <p:nvSpPr>
          <p:cNvPr id="10" name="Ellipse 9"/>
          <p:cNvSpPr/>
          <p:nvPr/>
        </p:nvSpPr>
        <p:spPr>
          <a:xfrm>
            <a:off x="172145" y="3056464"/>
            <a:ext cx="2868706" cy="291353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1" name="Tekstfelt 10"/>
          <p:cNvSpPr txBox="1"/>
          <p:nvPr/>
        </p:nvSpPr>
        <p:spPr>
          <a:xfrm>
            <a:off x="380064" y="3601189"/>
            <a:ext cx="2518524" cy="1661994"/>
          </a:xfrm>
          <a:prstGeom prst="rect">
            <a:avLst/>
          </a:prstGeom>
          <a:noFill/>
        </p:spPr>
        <p:txBody>
          <a:bodyPr wrap="square" lIns="0" tIns="0" rIns="0" bIns="0" rtlCol="0">
            <a:spAutoFit/>
          </a:bodyPr>
          <a:lstStyle/>
          <a:p>
            <a:pPr algn="ctr"/>
            <a:r>
              <a:rPr lang="da-DK" b="1" dirty="0">
                <a:solidFill>
                  <a:srgbClr val="000000"/>
                </a:solidFill>
              </a:rPr>
              <a:t>BIOLOGISKE</a:t>
            </a:r>
          </a:p>
          <a:p>
            <a:pPr algn="ctr"/>
            <a:endParaRPr lang="da-DK" dirty="0">
              <a:solidFill>
                <a:srgbClr val="000000"/>
              </a:solidFill>
            </a:endParaRPr>
          </a:p>
          <a:p>
            <a:pPr algn="ctr"/>
            <a:r>
              <a:rPr lang="da-DK" dirty="0">
                <a:solidFill>
                  <a:srgbClr val="000000"/>
                </a:solidFill>
              </a:rPr>
              <a:t>Nogle er mere disponerede for afhængighed end andre</a:t>
            </a:r>
          </a:p>
          <a:p>
            <a:pPr algn="l"/>
            <a:endParaRPr lang="da-DK" dirty="0" err="1">
              <a:solidFill>
                <a:srgbClr val="000000"/>
              </a:solidFill>
            </a:endParaRPr>
          </a:p>
        </p:txBody>
      </p:sp>
      <p:sp>
        <p:nvSpPr>
          <p:cNvPr id="13" name="Tekstfelt 12"/>
          <p:cNvSpPr txBox="1"/>
          <p:nvPr/>
        </p:nvSpPr>
        <p:spPr>
          <a:xfrm>
            <a:off x="3121579" y="3601189"/>
            <a:ext cx="2375648" cy="1661994"/>
          </a:xfrm>
          <a:prstGeom prst="rect">
            <a:avLst/>
          </a:prstGeom>
          <a:noFill/>
        </p:spPr>
        <p:txBody>
          <a:bodyPr wrap="square" lIns="0" tIns="0" rIns="0" bIns="0" rtlCol="0">
            <a:spAutoFit/>
          </a:bodyPr>
          <a:lstStyle/>
          <a:p>
            <a:pPr algn="ctr"/>
            <a:r>
              <a:rPr lang="da-DK" b="1" dirty="0">
                <a:solidFill>
                  <a:srgbClr val="000000"/>
                </a:solidFill>
              </a:rPr>
              <a:t>PSYKOLOGISKE</a:t>
            </a:r>
          </a:p>
          <a:p>
            <a:pPr algn="ctr"/>
            <a:endParaRPr lang="da-DK" dirty="0">
              <a:solidFill>
                <a:srgbClr val="000000"/>
              </a:solidFill>
            </a:endParaRPr>
          </a:p>
          <a:p>
            <a:pPr algn="ctr"/>
            <a:r>
              <a:rPr lang="da-DK" dirty="0">
                <a:solidFill>
                  <a:srgbClr val="000000"/>
                </a:solidFill>
              </a:rPr>
              <a:t>Det kan medvirke til ludomani, hvis man fx er trist eller har angst </a:t>
            </a:r>
          </a:p>
          <a:p>
            <a:pPr algn="l"/>
            <a:endParaRPr lang="da-DK" dirty="0" err="1">
              <a:solidFill>
                <a:srgbClr val="000000"/>
              </a:solidFill>
            </a:endParaRPr>
          </a:p>
        </p:txBody>
      </p:sp>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A03EF05-7B51-45CB-A778-26777A2A76F2}"/>
              </a:ext>
            </a:extLst>
          </p:cNvPr>
          <p:cNvSpPr>
            <a:spLocks noGrp="1"/>
          </p:cNvSpPr>
          <p:nvPr>
            <p:ph type="title"/>
          </p:nvPr>
        </p:nvSpPr>
        <p:spPr bwMode="gray"/>
        <p:txBody>
          <a:bodyPr/>
          <a:lstStyle/>
          <a:p>
            <a:r>
              <a:rPr lang="da-DK" dirty="0"/>
              <a:t>Ludomaniens mange årsager</a:t>
            </a:r>
          </a:p>
        </p:txBody>
      </p:sp>
      <p:sp>
        <p:nvSpPr>
          <p:cNvPr id="3" name="Pladsholder til indhold 2">
            <a:extLst>
              <a:ext uri="{FF2B5EF4-FFF2-40B4-BE49-F238E27FC236}">
                <a16:creationId xmlns:a16="http://schemas.microsoft.com/office/drawing/2014/main" id="{8AF0E1B9-34D8-4783-9F87-B8A1D8B53E28}"/>
              </a:ext>
            </a:extLst>
          </p:cNvPr>
          <p:cNvSpPr>
            <a:spLocks noGrp="1"/>
          </p:cNvSpPr>
          <p:nvPr>
            <p:ph idx="1"/>
          </p:nvPr>
        </p:nvSpPr>
        <p:spPr bwMode="gray"/>
        <p:txBody>
          <a:bodyPr/>
          <a:lstStyle/>
          <a:p>
            <a:r>
              <a:rPr lang="da-DK" dirty="0"/>
              <a:t>Ludomane bruger ofte spil som flugt fra en virkelighed, der er svær at håndtere</a:t>
            </a:r>
          </a:p>
          <a:p>
            <a:endParaRPr lang="da-DK" dirty="0"/>
          </a:p>
          <a:p>
            <a:r>
              <a:rPr lang="da-DK" dirty="0"/>
              <a:t>I den forstand kan ludomani ses som et symptom på bagvedliggende problemer</a:t>
            </a:r>
          </a:p>
          <a:p>
            <a:endParaRPr lang="da-DK" dirty="0"/>
          </a:p>
          <a:p>
            <a:r>
              <a:rPr lang="da-DK" dirty="0"/>
              <a:t>Samtidig medfører ludomani nye forhindringer, fx fysiske, psykiske og økonomiske problemer</a:t>
            </a:r>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7" name="Pladsholder til diasnummer 6"/>
          <p:cNvSpPr>
            <a:spLocks noGrp="1"/>
          </p:cNvSpPr>
          <p:nvPr>
            <p:ph type="sldNum" sz="quarter" idx="12"/>
          </p:nvPr>
        </p:nvSpPr>
        <p:spPr/>
        <p:txBody>
          <a:bodyPr/>
          <a:lstStyle/>
          <a:p>
            <a:fld id="{7F0D5D41-14F5-4A61-B29B-01D7869A32AF}" type="slidenum">
              <a:rPr lang="da-DK" smtClean="0"/>
              <a:t>19</a:t>
            </a:fld>
            <a:endParaRPr lang="da-DK" dirty="0"/>
          </a:p>
        </p:txBody>
      </p:sp>
    </p:spTree>
    <p:extLst>
      <p:ext uri="{BB962C8B-B14F-4D97-AF65-F5344CB8AC3E}">
        <p14:creationId xmlns:p14="http://schemas.microsoft.com/office/powerpoint/2010/main" val="244802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E1716B8-85AC-49AB-B2E4-D03880A1B6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2E1716B8-85AC-49AB-B2E4-D03880A1B6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FEA0F89-73EA-4B31-A9FD-6E88CC4255C8}"/>
              </a:ext>
            </a:extLst>
          </p:cNvPr>
          <p:cNvSpPr>
            <a:spLocks noGrp="1"/>
          </p:cNvSpPr>
          <p:nvPr>
            <p:ph type="title"/>
          </p:nvPr>
        </p:nvSpPr>
        <p:spPr bwMode="gray">
          <a:xfrm>
            <a:off x="294882" y="207291"/>
            <a:ext cx="5426076" cy="1329595"/>
          </a:xfrm>
        </p:spPr>
        <p:txBody>
          <a:bodyPr/>
          <a:lstStyle/>
          <a:p>
            <a:r>
              <a:rPr lang="da-DK" b="1" dirty="0">
                <a:solidFill>
                  <a:schemeClr val="tx1"/>
                </a:solidFill>
              </a:rPr>
              <a:t>Hvad får du med i dag? </a:t>
            </a:r>
          </a:p>
        </p:txBody>
      </p:sp>
      <p:sp>
        <p:nvSpPr>
          <p:cNvPr id="4" name="Rektangel 3"/>
          <p:cNvSpPr/>
          <p:nvPr/>
        </p:nvSpPr>
        <p:spPr>
          <a:xfrm>
            <a:off x="113166" y="1766251"/>
            <a:ext cx="5906634" cy="3170099"/>
          </a:xfrm>
          <a:prstGeom prst="rect">
            <a:avLst/>
          </a:prstGeom>
        </p:spPr>
        <p:txBody>
          <a:bodyPr wrap="square">
            <a:spAutoFit/>
          </a:bodyPr>
          <a:lstStyle/>
          <a:p>
            <a:endParaRPr lang="da-DK" sz="2000" dirty="0"/>
          </a:p>
          <a:p>
            <a:pPr marL="342900" indent="-342900">
              <a:buFont typeface="Arial"/>
              <a:buChar char="•"/>
            </a:pPr>
            <a:r>
              <a:rPr lang="da-DK" sz="2000" dirty="0"/>
              <a:t>Udbredelsen af pengespil</a:t>
            </a:r>
          </a:p>
          <a:p>
            <a:pPr marL="342900" indent="-342900">
              <a:buFont typeface="Arial"/>
              <a:buChar char="•"/>
            </a:pPr>
            <a:r>
              <a:rPr lang="da-DK" sz="2000" dirty="0"/>
              <a:t>Hvad handler ludomani om?</a:t>
            </a:r>
          </a:p>
          <a:p>
            <a:pPr marL="342900" indent="-342900">
              <a:buFont typeface="Arial"/>
              <a:buChar char="•"/>
            </a:pPr>
            <a:r>
              <a:rPr lang="da-DK" sz="2000" dirty="0"/>
              <a:t>Kognitive fejlslutninger </a:t>
            </a:r>
          </a:p>
          <a:p>
            <a:pPr marL="342900" indent="-342900">
              <a:buFont typeface="Arial"/>
              <a:buChar char="•"/>
            </a:pPr>
            <a:r>
              <a:rPr lang="da-DK" sz="2000" dirty="0"/>
              <a:t>Forskel på gambling og </a:t>
            </a:r>
            <a:r>
              <a:rPr lang="da-DK" sz="2000" dirty="0" err="1"/>
              <a:t>gaming</a:t>
            </a:r>
            <a:r>
              <a:rPr lang="da-DK" sz="2000" dirty="0"/>
              <a:t>?</a:t>
            </a:r>
          </a:p>
          <a:p>
            <a:pPr marL="342900" indent="-342900">
              <a:buFont typeface="Arial"/>
              <a:buChar char="•"/>
            </a:pPr>
            <a:r>
              <a:rPr lang="da-DK" sz="2000" dirty="0"/>
              <a:t>Hvad kan du gøre? </a:t>
            </a:r>
          </a:p>
          <a:p>
            <a:pPr marL="342900" indent="-342900">
              <a:buFont typeface="Arial"/>
              <a:buChar char="•"/>
            </a:pPr>
            <a:r>
              <a:rPr lang="da-DK" sz="2000" dirty="0"/>
              <a:t>Hvor finder du mere viden og information om ludomani og behandling i Center for Ludomani?</a:t>
            </a:r>
          </a:p>
          <a:p>
            <a:pPr marL="342900" indent="-342900">
              <a:buFont typeface="Arial"/>
              <a:buChar char="•"/>
            </a:pPr>
            <a:endParaRPr lang="da-DK" sz="2000" dirty="0"/>
          </a:p>
          <a:p>
            <a:endParaRPr lang="da-DK" sz="2000" i="1" dirty="0"/>
          </a:p>
        </p:txBody>
      </p:sp>
      <p:sp>
        <p:nvSpPr>
          <p:cNvPr id="5" name="Pladsholder til sidefod 4"/>
          <p:cNvSpPr>
            <a:spLocks noGrp="1"/>
          </p:cNvSpPr>
          <p:nvPr>
            <p:ph type="ftr" sz="quarter" idx="15"/>
          </p:nvPr>
        </p:nvSpPr>
        <p:spPr/>
        <p:txBody>
          <a:bodyPr/>
          <a:lstStyle/>
          <a:p>
            <a:r>
              <a:rPr lang="da-DK"/>
              <a:t>// FÅ HJÆLP PÅ 70 11 18 10 / www.ludomani.dk</a:t>
            </a:r>
            <a:endParaRPr lang="da-DK" dirty="0"/>
          </a:p>
        </p:txBody>
      </p:sp>
      <p:sp>
        <p:nvSpPr>
          <p:cNvPr id="7" name="Pladsholder til diasnummer 6"/>
          <p:cNvSpPr>
            <a:spLocks noGrp="1"/>
          </p:cNvSpPr>
          <p:nvPr>
            <p:ph type="sldNum" sz="quarter" idx="12"/>
          </p:nvPr>
        </p:nvSpPr>
        <p:spPr/>
        <p:txBody>
          <a:bodyPr/>
          <a:lstStyle/>
          <a:p>
            <a:fld id="{7F0D5D41-14F5-4A61-B29B-01D7869A32AF}" type="slidenum">
              <a:rPr lang="da-DK" smtClean="0"/>
              <a:t>2</a:t>
            </a:fld>
            <a:endParaRPr lang="da-DK" dirty="0"/>
          </a:p>
        </p:txBody>
      </p:sp>
      <p:pic>
        <p:nvPicPr>
          <p:cNvPr id="10" name="Picture 2" descr="How to Build an Event Agenda - Accelevents">
            <a:extLst>
              <a:ext uri="{FF2B5EF4-FFF2-40B4-BE49-F238E27FC236}">
                <a16:creationId xmlns:a16="http://schemas.microsoft.com/office/drawing/2014/main" id="{7845B6D5-DC38-4245-B9B4-D08AE9A52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087" y="1862294"/>
            <a:ext cx="4792156" cy="319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77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Ludomani</a:t>
            </a:r>
            <a:r>
              <a:rPr lang="en-US" dirty="0"/>
              <a:t> – en </a:t>
            </a:r>
            <a:r>
              <a:rPr lang="en-US" dirty="0" err="1"/>
              <a:t>proces</a:t>
            </a:r>
            <a:endParaRPr lang="en-US" dirty="0"/>
          </a:p>
        </p:txBody>
      </p:sp>
      <p:sp>
        <p:nvSpPr>
          <p:cNvPr id="5" name="Slide Number Placeholder 4"/>
          <p:cNvSpPr>
            <a:spLocks noGrp="1"/>
          </p:cNvSpPr>
          <p:nvPr>
            <p:ph type="sldNum" sz="quarter" idx="12"/>
          </p:nvPr>
        </p:nvSpPr>
        <p:spPr/>
        <p:txBody>
          <a:bodyPr/>
          <a:lstStyle/>
          <a:p>
            <a:fld id="{7F0D5D41-14F5-4A61-B29B-01D7869A32AF}" type="slidenum">
              <a:rPr lang="da-DK" smtClean="0"/>
              <a:pPr/>
              <a:t>20</a:t>
            </a:fld>
            <a:endParaRPr lang="da-DK" dirty="0"/>
          </a:p>
        </p:txBody>
      </p:sp>
      <p:pic>
        <p:nvPicPr>
          <p:cNvPr id="6" name="Billede 6">
            <a:extLst>
              <a:ext uri="{FF2B5EF4-FFF2-40B4-BE49-F238E27FC236}">
                <a16:creationId xmlns:a16="http://schemas.microsoft.com/office/drawing/2014/main" id="{3E18750A-D6BB-1446-9EFC-C9DBC975E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69" y="1256072"/>
            <a:ext cx="7869044" cy="4272187"/>
          </a:xfrm>
          <a:prstGeom prst="rect">
            <a:avLst/>
          </a:prstGeom>
        </p:spPr>
      </p:pic>
      <p:sp>
        <p:nvSpPr>
          <p:cNvPr id="7" name="Tekstfelt 5">
            <a:extLst>
              <a:ext uri="{FF2B5EF4-FFF2-40B4-BE49-F238E27FC236}">
                <a16:creationId xmlns:a16="http://schemas.microsoft.com/office/drawing/2014/main" id="{044950E2-66D3-694C-87F3-DB4270101919}"/>
              </a:ext>
            </a:extLst>
          </p:cNvPr>
          <p:cNvSpPr txBox="1"/>
          <p:nvPr/>
        </p:nvSpPr>
        <p:spPr>
          <a:xfrm>
            <a:off x="8827714" y="3720803"/>
            <a:ext cx="2162259" cy="1077218"/>
          </a:xfrm>
          <a:prstGeom prst="rect">
            <a:avLst/>
          </a:prstGeom>
          <a:solidFill>
            <a:srgbClr val="00749A"/>
          </a:solidFill>
          <a:ln>
            <a:solidFill>
              <a:srgbClr val="00749A"/>
            </a:solidFill>
          </a:ln>
        </p:spPr>
        <p:txBody>
          <a:bodyPr wrap="square" rtlCol="0">
            <a:spAutoFit/>
          </a:bodyPr>
          <a:lstStyle/>
          <a:p>
            <a:pPr algn="ctr"/>
            <a:r>
              <a:rPr lang="da-DK" sz="1600" dirty="0">
                <a:solidFill>
                  <a:srgbClr val="FFFFFF"/>
                </a:solidFill>
                <a:latin typeface="Arial" panose="020B0604020202020204" pitchFamily="34" charset="0"/>
                <a:ea typeface="Arial" charset="0"/>
                <a:cs typeface="Arial" panose="020B0604020202020204" pitchFamily="34" charset="0"/>
              </a:rPr>
              <a:t>Mere end 24.000 unge i alderen 12</a:t>
            </a:r>
            <a:r>
              <a:rPr lang="mr-IN" sz="1600" dirty="0">
                <a:solidFill>
                  <a:srgbClr val="FFFFFF"/>
                </a:solidFill>
                <a:latin typeface="Arial" panose="020B0604020202020204" pitchFamily="34" charset="0"/>
                <a:ea typeface="Arial" charset="0"/>
                <a:cs typeface="Arial" charset="0"/>
              </a:rPr>
              <a:t>–</a:t>
            </a:r>
            <a:r>
              <a:rPr lang="da-DK" sz="1600" dirty="0">
                <a:solidFill>
                  <a:srgbClr val="FFFFFF"/>
                </a:solidFill>
                <a:latin typeface="Arial" panose="020B0604020202020204" pitchFamily="34" charset="0"/>
                <a:ea typeface="Arial" charset="0"/>
                <a:cs typeface="Arial" panose="020B0604020202020204" pitchFamily="34" charset="0"/>
              </a:rPr>
              <a:t>17 år har en risikabel spilleadfærd </a:t>
            </a:r>
          </a:p>
        </p:txBody>
      </p:sp>
      <p:sp>
        <p:nvSpPr>
          <p:cNvPr id="10" name="Tekstfelt 4">
            <a:extLst>
              <a:ext uri="{FF2B5EF4-FFF2-40B4-BE49-F238E27FC236}">
                <a16:creationId xmlns:a16="http://schemas.microsoft.com/office/drawing/2014/main" id="{27BAF45C-E57B-604F-BA8B-1AAA6E6E92EB}"/>
              </a:ext>
            </a:extLst>
          </p:cNvPr>
          <p:cNvSpPr txBox="1"/>
          <p:nvPr/>
        </p:nvSpPr>
        <p:spPr>
          <a:xfrm>
            <a:off x="8823184" y="2023310"/>
            <a:ext cx="2133482" cy="1077218"/>
          </a:xfrm>
          <a:prstGeom prst="rect">
            <a:avLst/>
          </a:prstGeom>
          <a:solidFill>
            <a:srgbClr val="00749A"/>
          </a:solidFill>
          <a:ln>
            <a:solidFill>
              <a:srgbClr val="00749A"/>
            </a:solidFill>
          </a:ln>
        </p:spPr>
        <p:txBody>
          <a:bodyPr wrap="square" rtlCol="0">
            <a:spAutoFit/>
          </a:bodyPr>
          <a:lstStyle>
            <a:defPPr>
              <a:defRPr lang="da-DK"/>
            </a:defPPr>
            <a:lvl1pPr algn="ctr">
              <a:defRPr sz="2400">
                <a:solidFill>
                  <a:srgbClr val="FFFFFF"/>
                </a:solidFill>
                <a:latin typeface="Arial" panose="020B0604020202020204" pitchFamily="34" charset="0"/>
                <a:ea typeface="Arial" charset="0"/>
                <a:cs typeface="Arial" panose="020B0604020202020204" pitchFamily="34" charset="0"/>
              </a:defRPr>
            </a:lvl1pPr>
          </a:lstStyle>
          <a:p>
            <a:r>
              <a:rPr lang="da-DK" sz="1600" dirty="0"/>
              <a:t>477.00 danskere over 18 år har problemer med pengespil</a:t>
            </a:r>
          </a:p>
        </p:txBody>
      </p:sp>
      <p:sp>
        <p:nvSpPr>
          <p:cNvPr id="3" name="Pladsholder til sidefod 2"/>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1396895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0FC134D-DC0F-4DC8-B8EE-F8EEEEE23E9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90FC134D-DC0F-4DC8-B8EE-F8EEEEE23E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el 1">
            <a:extLst>
              <a:ext uri="{FF2B5EF4-FFF2-40B4-BE49-F238E27FC236}">
                <a16:creationId xmlns:a16="http://schemas.microsoft.com/office/drawing/2014/main" id="{1836BBBD-A18E-4BFF-ADB1-EB2163BC951F}"/>
              </a:ext>
            </a:extLst>
          </p:cNvPr>
          <p:cNvSpPr txBox="1">
            <a:spLocks/>
          </p:cNvSpPr>
          <p:nvPr/>
        </p:nvSpPr>
        <p:spPr bwMode="gray">
          <a:xfrm>
            <a:off x="6920626" y="3037028"/>
            <a:ext cx="5426075" cy="45140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da-DK" dirty="0"/>
              <a:t>Lad os gamble</a:t>
            </a:r>
            <a:r>
              <a:rPr lang="mr-IN" dirty="0"/>
              <a:t>…</a:t>
            </a:r>
            <a:endParaRPr lang="da-DK" dirty="0"/>
          </a:p>
        </p:txBody>
      </p:sp>
      <p:pic>
        <p:nvPicPr>
          <p:cNvPr id="2" name="Billede 1" descr="kognitiv diama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9974"/>
            <a:ext cx="5988678" cy="6494389"/>
          </a:xfrm>
          <a:prstGeom prst="rect">
            <a:avLst/>
          </a:prstGeom>
        </p:spPr>
      </p:pic>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14"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21</a:t>
            </a:fld>
            <a:endParaRPr lang="da-DK" dirty="0"/>
          </a:p>
        </p:txBody>
      </p:sp>
    </p:spTree>
    <p:extLst>
      <p:ext uri="{BB962C8B-B14F-4D97-AF65-F5344CB8AC3E}">
        <p14:creationId xmlns:p14="http://schemas.microsoft.com/office/powerpoint/2010/main" val="52348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dirty="0">
                <a:solidFill>
                  <a:schemeClr val="tx1"/>
                </a:solidFill>
              </a:rPr>
              <a:t>Kognitive fejlslutninger</a:t>
            </a:r>
            <a:endParaRPr lang="da-DK" dirty="0"/>
          </a:p>
        </p:txBody>
      </p:sp>
      <p:sp>
        <p:nvSpPr>
          <p:cNvPr id="14" name="Text Placeholder 13"/>
          <p:cNvSpPr>
            <a:spLocks noGrp="1"/>
          </p:cNvSpPr>
          <p:nvPr>
            <p:ph type="body" idx="1"/>
          </p:nvPr>
        </p:nvSpPr>
        <p:spPr/>
        <p:txBody>
          <a:bodyPr/>
          <a:lstStyle/>
          <a:p>
            <a:r>
              <a:rPr lang="da-DK" dirty="0" err="1"/>
              <a:t>Cognitive</a:t>
            </a:r>
            <a:r>
              <a:rPr lang="da-DK" dirty="0"/>
              <a:t> Bias refererer til fejlagtige antagelser om sandsynlighed og udfald i pengespil </a:t>
            </a:r>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22</a:t>
            </a:fld>
            <a:endParaRPr lang="da-DK" dirty="0"/>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dirty="0" err="1">
              <a:solidFill>
                <a:schemeClr val="accent4"/>
              </a:solidFill>
            </a:endParaRPr>
          </a:p>
        </p:txBody>
      </p:sp>
      <p:sp>
        <p:nvSpPr>
          <p:cNvPr id="4" name="Pladsholder til sidefod 3"/>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1789971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89F1B10-1B5E-5145-8927-7A57C1A676C2}"/>
              </a:ext>
            </a:extLst>
          </p:cNvPr>
          <p:cNvSpPr>
            <a:spLocks noGrp="1"/>
          </p:cNvSpPr>
          <p:nvPr>
            <p:ph sz="half" idx="11"/>
          </p:nvPr>
        </p:nvSpPr>
        <p:spPr/>
        <p:txBody>
          <a:bodyPr/>
          <a:lstStyle/>
          <a:p>
            <a:endParaRPr lang="da-DK"/>
          </a:p>
        </p:txBody>
      </p:sp>
      <p:sp>
        <p:nvSpPr>
          <p:cNvPr id="4" name="Pladsholder til indhold 3">
            <a:extLst>
              <a:ext uri="{FF2B5EF4-FFF2-40B4-BE49-F238E27FC236}">
                <a16:creationId xmlns:a16="http://schemas.microsoft.com/office/drawing/2014/main" id="{932DE5FA-FD5D-AD45-8648-8CC1BD606285}"/>
              </a:ext>
            </a:extLst>
          </p:cNvPr>
          <p:cNvSpPr>
            <a:spLocks noGrp="1"/>
          </p:cNvSpPr>
          <p:nvPr>
            <p:ph sz="half" idx="1"/>
          </p:nvPr>
        </p:nvSpPr>
        <p:spPr>
          <a:xfrm>
            <a:off x="703385" y="1815737"/>
            <a:ext cx="5036110" cy="4282353"/>
          </a:xfrm>
        </p:spPr>
        <p:txBody>
          <a:bodyPr vert="horz" lIns="0" tIns="0" rIns="0" bIns="0" rtlCol="0" anchor="t">
            <a:noAutofit/>
          </a:bodyPr>
          <a:lstStyle/>
          <a:p>
            <a:pPr marL="0" lvl="0" indent="0">
              <a:buNone/>
            </a:pPr>
            <a:r>
              <a:rPr lang="da-DK" dirty="0"/>
              <a:t>Pengespil er designet med psykologiske mekanismer, der skal få os til at gamble mere </a:t>
            </a:r>
          </a:p>
          <a:p>
            <a:pPr lvl="0"/>
            <a:endParaRPr lang="da-DK" dirty="0"/>
          </a:p>
          <a:p>
            <a:pPr marL="457200" lvl="0" indent="-457200">
              <a:buAutoNum type="arabicPeriod"/>
            </a:pPr>
            <a:r>
              <a:rPr lang="da-DK" dirty="0"/>
              <a:t>Gamblerens fejlslutning</a:t>
            </a:r>
            <a:endParaRPr lang="da-DK" dirty="0">
              <a:cs typeface="Arial"/>
            </a:endParaRPr>
          </a:p>
          <a:p>
            <a:pPr marL="457200" lvl="0" indent="-457200">
              <a:buAutoNum type="arabicPeriod"/>
            </a:pPr>
            <a:r>
              <a:rPr lang="da-DK" err="1"/>
              <a:t>Near</a:t>
            </a:r>
            <a:r>
              <a:rPr lang="da-DK" dirty="0"/>
              <a:t> Misses</a:t>
            </a:r>
            <a:endParaRPr lang="da-DK" dirty="0">
              <a:cs typeface="Arial"/>
            </a:endParaRPr>
          </a:p>
          <a:p>
            <a:pPr marL="457200" lvl="0" indent="-457200">
              <a:buAutoNum type="arabicPeriod"/>
            </a:pPr>
            <a:r>
              <a:rPr lang="da-DK" dirty="0"/>
              <a:t>Tab forklædt som gevinst</a:t>
            </a:r>
            <a:endParaRPr lang="da-DK" dirty="0">
              <a:cs typeface="Arial"/>
            </a:endParaRPr>
          </a:p>
          <a:p>
            <a:pPr marL="457200" lvl="0" indent="-457200">
              <a:buAutoNum type="arabicPeriod"/>
            </a:pPr>
            <a:r>
              <a:rPr lang="da-DK" dirty="0"/>
              <a:t>Illusionen om kontrol</a:t>
            </a:r>
            <a:endParaRPr lang="da-DK" dirty="0">
              <a:cs typeface="Arial"/>
            </a:endParaRPr>
          </a:p>
          <a:p>
            <a:pPr marL="457200" lvl="0" indent="-457200">
              <a:buAutoNum type="arabicPeriod"/>
            </a:pPr>
            <a:r>
              <a:rPr lang="da-DK" err="1"/>
              <a:t>Chasing</a:t>
            </a:r>
            <a:endParaRPr lang="da-DK">
              <a:cs typeface="Arial"/>
            </a:endParaRPr>
          </a:p>
        </p:txBody>
      </p:sp>
      <p:sp>
        <p:nvSpPr>
          <p:cNvPr id="6" name="Titel 5">
            <a:extLst>
              <a:ext uri="{FF2B5EF4-FFF2-40B4-BE49-F238E27FC236}">
                <a16:creationId xmlns:a16="http://schemas.microsoft.com/office/drawing/2014/main" id="{0AEF6320-42F9-A649-B4D8-2C778F083629}"/>
              </a:ext>
            </a:extLst>
          </p:cNvPr>
          <p:cNvSpPr>
            <a:spLocks noGrp="1"/>
          </p:cNvSpPr>
          <p:nvPr>
            <p:ph type="title"/>
          </p:nvPr>
        </p:nvSpPr>
        <p:spPr>
          <a:xfrm>
            <a:off x="450668" y="395309"/>
            <a:ext cx="7286751" cy="1325563"/>
          </a:xfrm>
        </p:spPr>
        <p:txBody>
          <a:bodyPr/>
          <a:lstStyle/>
          <a:p>
            <a:r>
              <a:rPr lang="da-DK" dirty="0"/>
              <a:t>Hvorfor kan jeg ikke bare lade være? </a:t>
            </a:r>
          </a:p>
        </p:txBody>
      </p:sp>
      <p:pic>
        <p:nvPicPr>
          <p:cNvPr id="7" name="Billede 6">
            <a:extLst>
              <a:ext uri="{FF2B5EF4-FFF2-40B4-BE49-F238E27FC236}">
                <a16:creationId xmlns:a16="http://schemas.microsoft.com/office/drawing/2014/main" id="{05777867-590E-A149-A84E-52971DF3122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8606" y="2282167"/>
            <a:ext cx="4670069" cy="311037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595525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30962" y="2074796"/>
            <a:ext cx="5426076" cy="2816813"/>
          </a:xfrm>
        </p:spPr>
        <p:txBody>
          <a:bodyPr/>
          <a:lstStyle/>
          <a:p>
            <a:pPr marL="0" indent="0" algn="ctr">
              <a:buNone/>
            </a:pPr>
            <a:r>
              <a:rPr lang="da-DK" sz="2400" b="1" dirty="0">
                <a:solidFill>
                  <a:srgbClr val="FFFFFF"/>
                </a:solidFill>
                <a:latin typeface="Arial" charset="0"/>
                <a:ea typeface="Arial" charset="0"/>
                <a:cs typeface="Arial" charset="0"/>
              </a:rPr>
              <a:t>Gamblers </a:t>
            </a:r>
            <a:r>
              <a:rPr lang="da-DK" sz="2400" b="1" dirty="0" err="1">
                <a:solidFill>
                  <a:srgbClr val="FFFFFF"/>
                </a:solidFill>
                <a:latin typeface="Arial" charset="0"/>
                <a:ea typeface="Arial" charset="0"/>
                <a:cs typeface="Arial" charset="0"/>
              </a:rPr>
              <a:t>Fallacy</a:t>
            </a:r>
            <a:endParaRPr lang="da-DK" sz="2400" b="1" dirty="0">
              <a:solidFill>
                <a:srgbClr val="FFFFFF"/>
              </a:solidFill>
              <a:latin typeface="Arial" charset="0"/>
              <a:ea typeface="Arial" charset="0"/>
              <a:cs typeface="Arial" charset="0"/>
            </a:endParaRPr>
          </a:p>
          <a:p>
            <a:pPr marL="0" indent="0" algn="ctr">
              <a:buNone/>
            </a:pPr>
            <a:endParaRPr lang="da-DK" dirty="0">
              <a:solidFill>
                <a:srgbClr val="FFFFFF"/>
              </a:solidFill>
              <a:latin typeface="Arial" charset="0"/>
              <a:ea typeface="Arial" charset="0"/>
              <a:cs typeface="Arial" charset="0"/>
            </a:endParaRPr>
          </a:p>
          <a:p>
            <a:pPr algn="ctr"/>
            <a:r>
              <a:rPr lang="da-DK" dirty="0">
                <a:solidFill>
                  <a:srgbClr val="FFFFFF"/>
                </a:solidFill>
                <a:latin typeface="Arial" charset="0"/>
                <a:ea typeface="Arial" charset="0"/>
                <a:cs typeface="Arial" charset="0"/>
              </a:rPr>
              <a:t>Når spilleren forestiller sig, at de enkelte spillerunde er forbundene </a:t>
            </a:r>
          </a:p>
          <a:p>
            <a:pPr algn="ctr"/>
            <a:endParaRPr lang="da-DK" dirty="0">
              <a:solidFill>
                <a:srgbClr val="FFFFFF"/>
              </a:solidFill>
              <a:latin typeface="Arial" charset="0"/>
              <a:ea typeface="Arial" charset="0"/>
              <a:cs typeface="Arial" charset="0"/>
            </a:endParaRPr>
          </a:p>
          <a:p>
            <a:pPr algn="ctr"/>
            <a:r>
              <a:rPr lang="da-DK" i="1" dirty="0">
                <a:solidFill>
                  <a:srgbClr val="FFFFFF"/>
                </a:solidFill>
                <a:latin typeface="Arial" charset="0"/>
                <a:ea typeface="Arial" charset="0"/>
                <a:cs typeface="Arial" charset="0"/>
              </a:rPr>
              <a:t>”Nu har den været rød så længe at det må blive sort om lidt”</a:t>
            </a:r>
            <a:endParaRPr lang="en-US" dirty="0"/>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a:xfrm>
            <a:off x="0" y="6340475"/>
            <a:ext cx="2743200" cy="185738"/>
          </a:xfrm>
        </p:spPr>
        <p:txBody>
          <a:bodyPr/>
          <a:lstStyle/>
          <a:p>
            <a:fld id="{7F0D5D41-14F5-4A61-B29B-01D7869A32AF}" type="slidenum">
              <a:rPr lang="da-DK" smtClean="0"/>
              <a:t>24</a:t>
            </a:fld>
            <a:endParaRPr lang="da-DK" dirty="0"/>
          </a:p>
        </p:txBody>
      </p:sp>
      <p:sp>
        <p:nvSpPr>
          <p:cNvPr id="13" name="Platshållare för innehåll 2"/>
          <p:cNvSpPr txBox="1">
            <a:spLocks/>
          </p:cNvSpPr>
          <p:nvPr/>
        </p:nvSpPr>
        <p:spPr>
          <a:xfrm>
            <a:off x="4930774" y="1103315"/>
            <a:ext cx="5493535" cy="5070783"/>
          </a:xfrm>
          <a:prstGeom prst="rect">
            <a:avLst/>
          </a:prstGeom>
        </p:spPr>
        <p:txBody>
          <a:bodyPr>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a:p>
          <a:p>
            <a:endParaRPr lang="da-DK"/>
          </a:p>
          <a:p>
            <a:endParaRPr lang="da-DK"/>
          </a:p>
          <a:p>
            <a:endParaRPr lang="da-DK" dirty="0"/>
          </a:p>
        </p:txBody>
      </p:sp>
      <p:sp>
        <p:nvSpPr>
          <p:cNvPr id="14" name="Platshållare för innehåll 2"/>
          <p:cNvSpPr txBox="1">
            <a:spLocks/>
          </p:cNvSpPr>
          <p:nvPr/>
        </p:nvSpPr>
        <p:spPr>
          <a:xfrm>
            <a:off x="2690811" y="1264957"/>
            <a:ext cx="5493535" cy="5070783"/>
          </a:xfrm>
          <a:prstGeom prst="rect">
            <a:avLst/>
          </a:prstGeom>
        </p:spPr>
        <p:txBody>
          <a:bodyPr vert="horz" lIns="91440" tIns="45720" rIns="91440" bIns="45720" numCol="2" spcCol="360000" rtlCol="0">
            <a:noAutofit/>
          </a:bodyPr>
          <a:lstStyle>
            <a:lvl1pPr marL="0" indent="0" algn="l" defTabSz="457200" rtl="0" eaLnBrk="1" latinLnBrk="0" hangingPunct="1">
              <a:lnSpc>
                <a:spcPts val="2000"/>
              </a:lnSpc>
              <a:spcBef>
                <a:spcPts val="0"/>
              </a:spcBef>
              <a:spcAft>
                <a:spcPts val="1000"/>
              </a:spcAft>
              <a:buFontTx/>
              <a:buNone/>
              <a:defRPr sz="1600" kern="1200">
                <a:solidFill>
                  <a:schemeClr val="tx1"/>
                </a:solidFill>
                <a:latin typeface="Klavika 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a-DK"/>
          </a:p>
          <a:p>
            <a:endParaRPr lang="da-DK"/>
          </a:p>
          <a:p>
            <a:endParaRPr lang="da-DK"/>
          </a:p>
          <a:p>
            <a:endParaRPr lang="da-DK" dirty="0"/>
          </a:p>
        </p:txBody>
      </p:sp>
      <p:pic>
        <p:nvPicPr>
          <p:cNvPr id="11" name="Billede 8" descr="roulett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58" b="3158"/>
          <a:stretch>
            <a:fillRect/>
          </a:stretch>
        </p:blipFill>
        <p:spPr>
          <a:prstGeom prst="rect">
            <a:avLst/>
          </a:prstGeom>
        </p:spPr>
      </p:pic>
      <p:sp>
        <p:nvSpPr>
          <p:cNvPr id="3" name="Pladsholder til sidefod 2"/>
          <p:cNvSpPr>
            <a:spLocks noGrp="1"/>
          </p:cNvSpPr>
          <p:nvPr>
            <p:ph type="ftr" sz="quarter" idx="15"/>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1067966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30962" y="2074796"/>
            <a:ext cx="5426076" cy="3256933"/>
          </a:xfrm>
        </p:spPr>
        <p:txBody>
          <a:bodyPr vert="horz" lIns="0" tIns="0" rIns="0" bIns="0" rtlCol="0" anchor="t">
            <a:noAutofit/>
          </a:bodyPr>
          <a:lstStyle/>
          <a:p>
            <a:pPr marL="0" indent="0" algn="ctr">
              <a:buNone/>
            </a:pPr>
            <a:r>
              <a:rPr lang="da-DK" sz="2400" b="1" dirty="0" err="1">
                <a:solidFill>
                  <a:srgbClr val="FFFFFF"/>
                </a:solidFill>
                <a:latin typeface="Arial"/>
                <a:ea typeface="+mn-lt"/>
                <a:cs typeface="Arial"/>
              </a:rPr>
              <a:t>Near</a:t>
            </a:r>
            <a:r>
              <a:rPr lang="da-DK" sz="2400" b="1" dirty="0">
                <a:solidFill>
                  <a:srgbClr val="FFFFFF"/>
                </a:solidFill>
                <a:latin typeface="Arial"/>
                <a:ea typeface="+mn-lt"/>
                <a:cs typeface="Arial"/>
              </a:rPr>
              <a:t> Miss </a:t>
            </a:r>
            <a:endParaRPr lang="en-US" sz="2400" dirty="0">
              <a:ea typeface="+mn-lt"/>
              <a:cs typeface="+mn-lt"/>
            </a:endParaRPr>
          </a:p>
          <a:p>
            <a:pPr algn="ctr">
              <a:buFont typeface="Arial"/>
              <a:buChar char="•"/>
            </a:pPr>
            <a:endParaRPr lang="da-DK" sz="2400" dirty="0">
              <a:ea typeface="+mn-lt"/>
              <a:cs typeface="+mn-lt"/>
            </a:endParaRPr>
          </a:p>
          <a:p>
            <a:pPr algn="ctr">
              <a:buFont typeface="Arial"/>
            </a:pPr>
            <a:r>
              <a:rPr lang="da-DK" sz="2400" dirty="0">
                <a:solidFill>
                  <a:srgbClr val="FFFFFF"/>
                </a:solidFill>
                <a:latin typeface="Arial"/>
                <a:ea typeface="Arial" charset="0"/>
                <a:cs typeface="Arial"/>
              </a:rPr>
              <a:t>Når spilleren forestiller sig at en negativ spiludfald næsten var en gevinst</a:t>
            </a:r>
            <a:endParaRPr lang="en-US" sz="2400" dirty="0">
              <a:ea typeface="+mn-lt"/>
              <a:cs typeface="+mn-lt"/>
            </a:endParaRPr>
          </a:p>
          <a:p>
            <a:pPr algn="ctr">
              <a:buFont typeface="Arial"/>
            </a:pPr>
            <a:endParaRPr lang="da-DK" sz="2400" dirty="0">
              <a:ea typeface="+mn-lt"/>
              <a:cs typeface="+mn-lt"/>
            </a:endParaRPr>
          </a:p>
          <a:p>
            <a:pPr algn="ctr">
              <a:buFont typeface="Arial"/>
            </a:pPr>
            <a:r>
              <a:rPr lang="da-DK" sz="2400" i="1" dirty="0"/>
              <a:t>”Jeg var så tæt på at vinde, næste gang så er den der”</a:t>
            </a:r>
            <a:endParaRPr lang="da-DK" sz="2400" dirty="0"/>
          </a:p>
          <a:p>
            <a:endParaRPr lang="en-US" dirty="0"/>
          </a:p>
        </p:txBody>
      </p:sp>
      <p:sp>
        <p:nvSpPr>
          <p:cNvPr id="13" name="Platshållare för innehåll 2"/>
          <p:cNvSpPr txBox="1">
            <a:spLocks/>
          </p:cNvSpPr>
          <p:nvPr/>
        </p:nvSpPr>
        <p:spPr>
          <a:xfrm>
            <a:off x="4930774" y="1103315"/>
            <a:ext cx="5493535" cy="5070783"/>
          </a:xfrm>
          <a:prstGeom prst="rect">
            <a:avLst/>
          </a:prstGeom>
        </p:spPr>
        <p:txBody>
          <a:bodyPr>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a:p>
          <a:p>
            <a:endParaRPr lang="da-DK"/>
          </a:p>
          <a:p>
            <a:endParaRPr lang="da-DK"/>
          </a:p>
          <a:p>
            <a:endParaRPr lang="da-DK" dirty="0"/>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sp>
        <p:nvSpPr>
          <p:cNvPr id="3" name="Pladsholder til diasnummer 2"/>
          <p:cNvSpPr>
            <a:spLocks noGrp="1"/>
          </p:cNvSpPr>
          <p:nvPr>
            <p:ph type="sldNum" sz="quarter" idx="12"/>
          </p:nvPr>
        </p:nvSpPr>
        <p:spPr/>
        <p:txBody>
          <a:bodyPr/>
          <a:lstStyle/>
          <a:p>
            <a:fld id="{7F0D5D41-14F5-4A61-B29B-01D7869A32AF}" type="slidenum">
              <a:rPr lang="da-DK" smtClean="0"/>
              <a:t>25</a:t>
            </a:fld>
            <a:endParaRPr lang="da-DK" dirty="0"/>
          </a:p>
        </p:txBody>
      </p:sp>
      <p:grpSp>
        <p:nvGrpSpPr>
          <p:cNvPr id="5" name="Group 21">
            <a:extLst>
              <a:ext uri="{FF2B5EF4-FFF2-40B4-BE49-F238E27FC236}">
                <a16:creationId xmlns:a16="http://schemas.microsoft.com/office/drawing/2014/main" id="{97ABFC2E-FB82-482A-A46B-E4D4161C736D}"/>
              </a:ext>
            </a:extLst>
          </p:cNvPr>
          <p:cNvGrpSpPr/>
          <p:nvPr/>
        </p:nvGrpSpPr>
        <p:grpSpPr>
          <a:xfrm>
            <a:off x="269632" y="1763940"/>
            <a:ext cx="5456940" cy="3230504"/>
            <a:chOff x="206763" y="1449569"/>
            <a:chExt cx="5456940" cy="3230504"/>
          </a:xfrm>
        </p:grpSpPr>
        <p:sp>
          <p:nvSpPr>
            <p:cNvPr id="10" name="Rektangel 9">
              <a:extLst>
                <a:ext uri="{FF2B5EF4-FFF2-40B4-BE49-F238E27FC236}">
                  <a16:creationId xmlns:a16="http://schemas.microsoft.com/office/drawing/2014/main" id="{AE3EB2F8-2BB0-4F10-AFD6-B1F6F18AF3D2}"/>
                </a:ext>
              </a:extLst>
            </p:cNvPr>
            <p:cNvSpPr/>
            <p:nvPr/>
          </p:nvSpPr>
          <p:spPr>
            <a:xfrm>
              <a:off x="206763" y="1449569"/>
              <a:ext cx="5432799" cy="3230504"/>
            </a:xfrm>
            <a:prstGeom prst="rect">
              <a:avLst/>
            </a:prstGeom>
            <a:solidFill>
              <a:schemeClr val="accent1">
                <a:alpha val="42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4" name="Billede 13" descr="bar symbol.tiff">
              <a:extLst>
                <a:ext uri="{FF2B5EF4-FFF2-40B4-BE49-F238E27FC236}">
                  <a16:creationId xmlns:a16="http://schemas.microsoft.com/office/drawing/2014/main" id="{78F3A4B8-741C-4B97-A422-00E664037AFB}"/>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4848" y="2725827"/>
              <a:ext cx="1388625" cy="773049"/>
            </a:xfrm>
            <a:prstGeom prst="rect">
              <a:avLst/>
            </a:prstGeom>
          </p:spPr>
        </p:pic>
        <p:pic>
          <p:nvPicPr>
            <p:cNvPr id="15" name="Billede 14" descr="bar symbol.tiff">
              <a:hlinkClick r:id="" action="ppaction://noaction">
                <a:snd r:embed="rId3" name="Crash"/>
              </a:hlinkClick>
              <a:extLst>
                <a:ext uri="{FF2B5EF4-FFF2-40B4-BE49-F238E27FC236}">
                  <a16:creationId xmlns:a16="http://schemas.microsoft.com/office/drawing/2014/main" id="{2933C6D9-C2B7-464F-ADD4-38426F0FD0FA}"/>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83519" y="2734070"/>
              <a:ext cx="1388625" cy="773049"/>
            </a:xfrm>
            <a:prstGeom prst="rect">
              <a:avLst/>
            </a:prstGeom>
          </p:spPr>
        </p:pic>
        <p:cxnSp>
          <p:nvCxnSpPr>
            <p:cNvPr id="16" name="Lige forbindelse 15">
              <a:extLst>
                <a:ext uri="{FF2B5EF4-FFF2-40B4-BE49-F238E27FC236}">
                  <a16:creationId xmlns:a16="http://schemas.microsoft.com/office/drawing/2014/main" id="{170DF5E7-0698-406E-BB12-298DC5BE88C8}"/>
                </a:ext>
              </a:extLst>
            </p:cNvPr>
            <p:cNvCxnSpPr/>
            <p:nvPr/>
          </p:nvCxnSpPr>
          <p:spPr>
            <a:xfrm>
              <a:off x="230904" y="2564933"/>
              <a:ext cx="5432799" cy="58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Lige forbindelse 16">
              <a:extLst>
                <a:ext uri="{FF2B5EF4-FFF2-40B4-BE49-F238E27FC236}">
                  <a16:creationId xmlns:a16="http://schemas.microsoft.com/office/drawing/2014/main" id="{E7A08A1A-0271-4D88-A699-D1FEC73C5A6C}"/>
                </a:ext>
              </a:extLst>
            </p:cNvPr>
            <p:cNvCxnSpPr/>
            <p:nvPr/>
          </p:nvCxnSpPr>
          <p:spPr>
            <a:xfrm>
              <a:off x="230904" y="3861966"/>
              <a:ext cx="5432799" cy="58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6" name="Billede 5" descr="bar symbol.tiff">
            <a:extLst>
              <a:ext uri="{FF2B5EF4-FFF2-40B4-BE49-F238E27FC236}">
                <a16:creationId xmlns:a16="http://schemas.microsoft.com/office/drawing/2014/main" id="{30B95795-63D6-4268-9110-41ABA48354CF}"/>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25143" y="173366"/>
            <a:ext cx="1388625" cy="773049"/>
          </a:xfrm>
          <a:prstGeom prst="rect">
            <a:avLst/>
          </a:prstGeom>
        </p:spPr>
      </p:pic>
    </p:spTree>
    <p:extLst>
      <p:ext uri="{BB962C8B-B14F-4D97-AF65-F5344CB8AC3E}">
        <p14:creationId xmlns:p14="http://schemas.microsoft.com/office/powerpoint/2010/main" val="30000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0" presetClass="path" presetSubtype="0" accel="50000" decel="50000" fill="hold" nodeType="withEffect">
                                  <p:stCondLst>
                                    <p:cond delay="0"/>
                                  </p:stCondLst>
                                  <p:childTnLst>
                                    <p:animMotion origin="layout" path="M 3.75E-6 -1.48148E-6 L -0.00235 0.52384 " pathEditMode="relative" rAng="0" ptsTypes="AA">
                                      <p:cBhvr>
                                        <p:cTn id="9" dur="5000" fill="hold"/>
                                        <p:tgtEl>
                                          <p:spTgt spid="6"/>
                                        </p:tgtEl>
                                        <p:attrNameLst>
                                          <p:attrName>ppt_x</p:attrName>
                                          <p:attrName>ppt_y</p:attrName>
                                        </p:attrNameLst>
                                      </p:cBhvr>
                                      <p:rCtr x="-117" y="2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30962" y="2074796"/>
            <a:ext cx="5426076" cy="3256933"/>
          </a:xfrm>
        </p:spPr>
        <p:txBody>
          <a:bodyPr vert="horz" lIns="0" tIns="0" rIns="0" bIns="0" rtlCol="0" anchor="t">
            <a:noAutofit/>
          </a:bodyPr>
          <a:lstStyle/>
          <a:p>
            <a:pPr marL="0" indent="0" algn="ctr">
              <a:buNone/>
            </a:pPr>
            <a:r>
              <a:rPr lang="da-DK" sz="2400" b="1" dirty="0" err="1">
                <a:solidFill>
                  <a:srgbClr val="FFFFFF"/>
                </a:solidFill>
                <a:latin typeface="Arial"/>
                <a:ea typeface="+mn-lt"/>
                <a:cs typeface="Arial"/>
              </a:rPr>
              <a:t>Near</a:t>
            </a:r>
            <a:r>
              <a:rPr lang="da-DK" sz="2400" b="1" dirty="0">
                <a:solidFill>
                  <a:srgbClr val="FFFFFF"/>
                </a:solidFill>
                <a:latin typeface="Arial"/>
                <a:ea typeface="+mn-lt"/>
                <a:cs typeface="Arial"/>
              </a:rPr>
              <a:t> Miss </a:t>
            </a:r>
            <a:endParaRPr lang="en-US" sz="2400" dirty="0">
              <a:ea typeface="+mn-lt"/>
              <a:cs typeface="+mn-lt"/>
            </a:endParaRPr>
          </a:p>
          <a:p>
            <a:pPr algn="ctr">
              <a:buFont typeface="Arial"/>
              <a:buChar char="•"/>
            </a:pPr>
            <a:endParaRPr lang="da-DK" sz="2400" dirty="0">
              <a:ea typeface="+mn-lt"/>
              <a:cs typeface="+mn-lt"/>
            </a:endParaRPr>
          </a:p>
          <a:p>
            <a:pPr algn="ctr">
              <a:buFont typeface="Arial"/>
            </a:pPr>
            <a:r>
              <a:rPr lang="da-DK" sz="2400" dirty="0">
                <a:solidFill>
                  <a:srgbClr val="FFFFFF"/>
                </a:solidFill>
                <a:latin typeface="Arial"/>
                <a:ea typeface="Arial" charset="0"/>
                <a:cs typeface="Arial"/>
              </a:rPr>
              <a:t>Når spilleren forestiller sig at en negativ spiludfald næsten var en gevinst</a:t>
            </a:r>
            <a:endParaRPr lang="en-US" sz="2400" dirty="0">
              <a:ea typeface="+mn-lt"/>
              <a:cs typeface="+mn-lt"/>
            </a:endParaRPr>
          </a:p>
          <a:p>
            <a:pPr algn="ctr">
              <a:buFont typeface="Arial"/>
            </a:pPr>
            <a:endParaRPr lang="da-DK" sz="2400" dirty="0">
              <a:ea typeface="+mn-lt"/>
              <a:cs typeface="+mn-lt"/>
            </a:endParaRPr>
          </a:p>
          <a:p>
            <a:pPr algn="ctr">
              <a:buFont typeface="Arial"/>
            </a:pPr>
            <a:r>
              <a:rPr lang="da-DK" sz="2400" i="1" dirty="0"/>
              <a:t>”Jeg var så tæt på at vinde, næste gang så er den der”</a:t>
            </a:r>
            <a:endParaRPr lang="da-DK" sz="2400" dirty="0"/>
          </a:p>
          <a:p>
            <a:endParaRPr lang="en-US" dirty="0"/>
          </a:p>
        </p:txBody>
      </p:sp>
      <p:sp>
        <p:nvSpPr>
          <p:cNvPr id="13" name="Platshållare för innehåll 2"/>
          <p:cNvSpPr txBox="1">
            <a:spLocks/>
          </p:cNvSpPr>
          <p:nvPr/>
        </p:nvSpPr>
        <p:spPr>
          <a:xfrm>
            <a:off x="4930774" y="1103315"/>
            <a:ext cx="5493535" cy="5070783"/>
          </a:xfrm>
          <a:prstGeom prst="rect">
            <a:avLst/>
          </a:prstGeom>
        </p:spPr>
        <p:txBody>
          <a:bodyPr>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a:p>
          <a:p>
            <a:endParaRPr lang="da-DK"/>
          </a:p>
          <a:p>
            <a:endParaRPr lang="da-DK"/>
          </a:p>
          <a:p>
            <a:endParaRPr lang="da-DK" dirty="0"/>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sp>
        <p:nvSpPr>
          <p:cNvPr id="3" name="Pladsholder til diasnummer 2"/>
          <p:cNvSpPr>
            <a:spLocks noGrp="1"/>
          </p:cNvSpPr>
          <p:nvPr>
            <p:ph type="sldNum" sz="quarter" idx="12"/>
          </p:nvPr>
        </p:nvSpPr>
        <p:spPr/>
        <p:txBody>
          <a:bodyPr/>
          <a:lstStyle/>
          <a:p>
            <a:fld id="{7F0D5D41-14F5-4A61-B29B-01D7869A32AF}" type="slidenum">
              <a:rPr lang="da-DK" smtClean="0"/>
              <a:t>26</a:t>
            </a:fld>
            <a:endParaRPr lang="da-DK" dirty="0"/>
          </a:p>
        </p:txBody>
      </p:sp>
      <p:pic>
        <p:nvPicPr>
          <p:cNvPr id="7" name="Billede 7" descr="Et billede, der indeholder tekst, whiteboard&#10;&#10;Beskrivelsen er genereret automatisk">
            <a:extLst>
              <a:ext uri="{FF2B5EF4-FFF2-40B4-BE49-F238E27FC236}">
                <a16:creationId xmlns:a16="http://schemas.microsoft.com/office/drawing/2014/main" id="{45F2DDDE-5504-46A0-8332-11702DE43961}"/>
              </a:ext>
            </a:extLst>
          </p:cNvPr>
          <p:cNvPicPr>
            <a:picLocks noChangeAspect="1"/>
          </p:cNvPicPr>
          <p:nvPr/>
        </p:nvPicPr>
        <p:blipFill>
          <a:blip r:embed="rId2"/>
          <a:stretch>
            <a:fillRect/>
          </a:stretch>
        </p:blipFill>
        <p:spPr>
          <a:xfrm>
            <a:off x="1901765" y="3294571"/>
            <a:ext cx="2651903" cy="3043686"/>
          </a:xfrm>
          <a:prstGeom prst="rect">
            <a:avLst/>
          </a:prstGeom>
        </p:spPr>
      </p:pic>
      <p:pic>
        <p:nvPicPr>
          <p:cNvPr id="11" name="Billede 11" descr="Et billede, der indeholder tekst&#10;&#10;Beskrivelsen er genereret automatisk">
            <a:extLst>
              <a:ext uri="{FF2B5EF4-FFF2-40B4-BE49-F238E27FC236}">
                <a16:creationId xmlns:a16="http://schemas.microsoft.com/office/drawing/2014/main" id="{EF10EFEB-C850-45BF-B7A9-32DDCEF5AA6B}"/>
              </a:ext>
            </a:extLst>
          </p:cNvPr>
          <p:cNvPicPr>
            <a:picLocks noChangeAspect="1"/>
          </p:cNvPicPr>
          <p:nvPr/>
        </p:nvPicPr>
        <p:blipFill>
          <a:blip r:embed="rId3"/>
          <a:stretch>
            <a:fillRect/>
          </a:stretch>
        </p:blipFill>
        <p:spPr>
          <a:xfrm>
            <a:off x="1316966" y="317961"/>
            <a:ext cx="3634595" cy="2785889"/>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Håndskrift 11">
                <a:extLst>
                  <a:ext uri="{FF2B5EF4-FFF2-40B4-BE49-F238E27FC236}">
                    <a16:creationId xmlns:a16="http://schemas.microsoft.com/office/drawing/2014/main" id="{B8D091E1-D537-4150-A2F4-3E50FFC8A3EB}"/>
                  </a:ext>
                </a:extLst>
              </p14:cNvPr>
              <p14:cNvContentPartPr/>
              <p14:nvPr/>
            </p14:nvContentPartPr>
            <p14:xfrm>
              <a:off x="1995695" y="4387177"/>
              <a:ext cx="895350" cy="647700"/>
            </p14:xfrm>
          </p:contentPart>
        </mc:Choice>
        <mc:Fallback xmlns="">
          <p:pic>
            <p:nvPicPr>
              <p:cNvPr id="12" name="Håndskrift 11">
                <a:extLst>
                  <a:ext uri="{FF2B5EF4-FFF2-40B4-BE49-F238E27FC236}">
                    <a16:creationId xmlns:a16="http://schemas.microsoft.com/office/drawing/2014/main" id="{B8D091E1-D537-4150-A2F4-3E50FFC8A3EB}"/>
                  </a:ext>
                </a:extLst>
              </p:cNvPr>
              <p:cNvPicPr/>
              <p:nvPr/>
            </p:nvPicPr>
            <p:blipFill>
              <a:blip r:embed="rId5"/>
              <a:stretch>
                <a:fillRect/>
              </a:stretch>
            </p:blipFill>
            <p:spPr>
              <a:xfrm>
                <a:off x="1977723" y="4369447"/>
                <a:ext cx="930934" cy="68352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Håndskrift 17">
                <a:extLst>
                  <a:ext uri="{FF2B5EF4-FFF2-40B4-BE49-F238E27FC236}">
                    <a16:creationId xmlns:a16="http://schemas.microsoft.com/office/drawing/2014/main" id="{E9108C9E-2235-4C5E-9FFA-F436E4757F5A}"/>
                  </a:ext>
                </a:extLst>
              </p14:cNvPr>
              <p14:cNvContentPartPr/>
              <p14:nvPr/>
            </p14:nvContentPartPr>
            <p14:xfrm>
              <a:off x="3491815" y="4398467"/>
              <a:ext cx="1000125" cy="600075"/>
            </p14:xfrm>
          </p:contentPart>
        </mc:Choice>
        <mc:Fallback xmlns="">
          <p:pic>
            <p:nvPicPr>
              <p:cNvPr id="18" name="Håndskrift 17">
                <a:extLst>
                  <a:ext uri="{FF2B5EF4-FFF2-40B4-BE49-F238E27FC236}">
                    <a16:creationId xmlns:a16="http://schemas.microsoft.com/office/drawing/2014/main" id="{E9108C9E-2235-4C5E-9FFA-F436E4757F5A}"/>
                  </a:ext>
                </a:extLst>
              </p:cNvPr>
              <p:cNvPicPr/>
              <p:nvPr/>
            </p:nvPicPr>
            <p:blipFill>
              <a:blip r:embed="rId7"/>
              <a:stretch>
                <a:fillRect/>
              </a:stretch>
            </p:blipFill>
            <p:spPr>
              <a:xfrm>
                <a:off x="3474168" y="4380913"/>
                <a:ext cx="1035779" cy="63554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Håndskrift 18">
                <a:extLst>
                  <a:ext uri="{FF2B5EF4-FFF2-40B4-BE49-F238E27FC236}">
                    <a16:creationId xmlns:a16="http://schemas.microsoft.com/office/drawing/2014/main" id="{43CD5BCA-3DB8-4089-A003-9B20FCAED5D8}"/>
                  </a:ext>
                </a:extLst>
              </p14:cNvPr>
              <p14:cNvContentPartPr/>
              <p14:nvPr/>
            </p14:nvContentPartPr>
            <p14:xfrm>
              <a:off x="3502701" y="5210443"/>
              <a:ext cx="704850" cy="171450"/>
            </p14:xfrm>
          </p:contentPart>
        </mc:Choice>
        <mc:Fallback xmlns="">
          <p:pic>
            <p:nvPicPr>
              <p:cNvPr id="19" name="Håndskrift 18">
                <a:extLst>
                  <a:ext uri="{FF2B5EF4-FFF2-40B4-BE49-F238E27FC236}">
                    <a16:creationId xmlns:a16="http://schemas.microsoft.com/office/drawing/2014/main" id="{43CD5BCA-3DB8-4089-A003-9B20FCAED5D8}"/>
                  </a:ext>
                </a:extLst>
              </p:cNvPr>
              <p:cNvPicPr/>
              <p:nvPr/>
            </p:nvPicPr>
            <p:blipFill>
              <a:blip r:embed="rId9"/>
              <a:stretch>
                <a:fillRect/>
              </a:stretch>
            </p:blipFill>
            <p:spPr>
              <a:xfrm>
                <a:off x="3449032" y="5103421"/>
                <a:ext cx="811830" cy="38585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Håndskrift 20">
                <a:extLst>
                  <a:ext uri="{FF2B5EF4-FFF2-40B4-BE49-F238E27FC236}">
                    <a16:creationId xmlns:a16="http://schemas.microsoft.com/office/drawing/2014/main" id="{D011753D-B3E8-4814-B23E-4182CD799DDD}"/>
                  </a:ext>
                </a:extLst>
              </p14:cNvPr>
              <p14:cNvContentPartPr/>
              <p14:nvPr/>
            </p14:nvContentPartPr>
            <p14:xfrm>
              <a:off x="4239998" y="1922455"/>
              <a:ext cx="190500" cy="9525"/>
            </p14:xfrm>
          </p:contentPart>
        </mc:Choice>
        <mc:Fallback xmlns="">
          <p:pic>
            <p:nvPicPr>
              <p:cNvPr id="21" name="Håndskrift 20">
                <a:extLst>
                  <a:ext uri="{FF2B5EF4-FFF2-40B4-BE49-F238E27FC236}">
                    <a16:creationId xmlns:a16="http://schemas.microsoft.com/office/drawing/2014/main" id="{D011753D-B3E8-4814-B23E-4182CD799DDD}"/>
                  </a:ext>
                </a:extLst>
              </p:cNvPr>
              <p:cNvPicPr/>
              <p:nvPr/>
            </p:nvPicPr>
            <p:blipFill>
              <a:blip r:embed="rId11"/>
              <a:stretch>
                <a:fillRect/>
              </a:stretch>
            </p:blipFill>
            <p:spPr>
              <a:xfrm>
                <a:off x="4185981" y="-935045"/>
                <a:ext cx="298174" cy="5715000"/>
              </a:xfrm>
              <a:prstGeom prst="rect">
                <a:avLst/>
              </a:prstGeom>
            </p:spPr>
          </p:pic>
        </mc:Fallback>
      </mc:AlternateContent>
    </p:spTree>
    <p:extLst>
      <p:ext uri="{BB962C8B-B14F-4D97-AF65-F5344CB8AC3E}">
        <p14:creationId xmlns:p14="http://schemas.microsoft.com/office/powerpoint/2010/main" val="1459865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17107" y="2822942"/>
            <a:ext cx="5426076" cy="2608916"/>
          </a:xfrm>
        </p:spPr>
        <p:txBody>
          <a:bodyPr vert="horz" lIns="0" tIns="0" rIns="0" bIns="0" rtlCol="0" anchor="t">
            <a:noAutofit/>
          </a:bodyPr>
          <a:lstStyle/>
          <a:p>
            <a:pPr marL="0" indent="0" algn="ctr">
              <a:buNone/>
            </a:pPr>
            <a:r>
              <a:rPr lang="da-DK" sz="2400" b="1">
                <a:solidFill>
                  <a:srgbClr val="FFFFFF"/>
                </a:solidFill>
                <a:latin typeface="Arial"/>
                <a:ea typeface="Arial" charset="0"/>
                <a:cs typeface="Arial"/>
              </a:rPr>
              <a:t>Tab forklædt som gevinst </a:t>
            </a:r>
            <a:endParaRPr lang="da-DK" sz="2400" b="1">
              <a:solidFill>
                <a:srgbClr val="FFFFFF"/>
              </a:solidFill>
              <a:latin typeface="Arial"/>
              <a:ea typeface="Arial" charset="0"/>
              <a:cs typeface="Arial" charset="0"/>
            </a:endParaRPr>
          </a:p>
          <a:p>
            <a:pPr marL="0" indent="0" algn="ctr">
              <a:buNone/>
            </a:pPr>
            <a:endParaRPr lang="da-DK" sz="2400" b="1" dirty="0">
              <a:solidFill>
                <a:srgbClr val="FFFFFF"/>
              </a:solidFill>
              <a:latin typeface="Arial"/>
              <a:ea typeface="Arial" charset="0"/>
              <a:cs typeface="Arial"/>
            </a:endParaRPr>
          </a:p>
          <a:p>
            <a:pPr marL="342900" indent="-342900" algn="ctr"/>
            <a:r>
              <a:rPr lang="da-DK" sz="2400">
                <a:solidFill>
                  <a:srgbClr val="FFFFFF"/>
                </a:solidFill>
                <a:latin typeface="Arial"/>
                <a:ea typeface="Arial" charset="0"/>
                <a:cs typeface="Arial"/>
              </a:rPr>
              <a:t>Fx når en kunde vinde på en enarmet </a:t>
            </a:r>
            <a:r>
              <a:rPr lang="da-DK" sz="2400" dirty="0">
                <a:solidFill>
                  <a:srgbClr val="FFFFFF"/>
                </a:solidFill>
                <a:latin typeface="Arial"/>
                <a:ea typeface="Arial" charset="0"/>
                <a:cs typeface="Arial"/>
              </a:rPr>
              <a:t>tyveknægt (Slot / spileautomat), så </a:t>
            </a:r>
            <a:r>
              <a:rPr lang="da-DK" sz="2400">
                <a:solidFill>
                  <a:srgbClr val="FFFFFF"/>
                </a:solidFill>
                <a:latin typeface="Arial"/>
                <a:ea typeface="Arial" charset="0"/>
                <a:cs typeface="Arial"/>
              </a:rPr>
              <a:t>vinder man ofte mindre, end man har betalt for   </a:t>
            </a:r>
            <a:endParaRPr lang="da-DK" sz="2400">
              <a:solidFill>
                <a:srgbClr val="FFFFFF"/>
              </a:solidFill>
              <a:latin typeface="Arial" charset="0"/>
              <a:ea typeface="Arial" charset="0"/>
              <a:cs typeface="Arial" charset="0"/>
            </a:endParaRPr>
          </a:p>
          <a:p>
            <a:endParaRPr lang="en-US" dirty="0">
              <a:solidFill>
                <a:srgbClr val="FFFFFF"/>
              </a:solidFill>
              <a:latin typeface="Arial" charset="0"/>
              <a:ea typeface="Arial" charset="0"/>
              <a:cs typeface="Arial" charset="0"/>
            </a:endParaRPr>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a:xfrm>
            <a:off x="0" y="6340475"/>
            <a:ext cx="2743200" cy="185738"/>
          </a:xfrm>
        </p:spPr>
        <p:txBody>
          <a:bodyPr/>
          <a:lstStyle/>
          <a:p>
            <a:fld id="{7F0D5D41-14F5-4A61-B29B-01D7869A32AF}" type="slidenum">
              <a:rPr lang="da-DK" smtClean="0"/>
              <a:t>27</a:t>
            </a:fld>
            <a:endParaRPr lang="da-DK" dirty="0"/>
          </a:p>
        </p:txBody>
      </p:sp>
      <p:sp>
        <p:nvSpPr>
          <p:cNvPr id="3" name="Pladsholder til sidefod 2"/>
          <p:cNvSpPr>
            <a:spLocks noGrp="1"/>
          </p:cNvSpPr>
          <p:nvPr>
            <p:ph type="ftr" sz="quarter" idx="15"/>
          </p:nvPr>
        </p:nvSpPr>
        <p:spPr/>
        <p:txBody>
          <a:bodyPr/>
          <a:lstStyle/>
          <a:p>
            <a:r>
              <a:rPr lang="da-DK"/>
              <a:t>// FÅ HJÆLP PÅ 70 11 18 10 / www.ludomani.dk</a:t>
            </a:r>
            <a:endParaRPr lang="da-DK" dirty="0"/>
          </a:p>
        </p:txBody>
      </p:sp>
      <p:sp>
        <p:nvSpPr>
          <p:cNvPr id="6" name="Pladsholder til indhold 2">
            <a:extLst>
              <a:ext uri="{FF2B5EF4-FFF2-40B4-BE49-F238E27FC236}">
                <a16:creationId xmlns:a16="http://schemas.microsoft.com/office/drawing/2014/main" id="{F02C902A-50FE-4753-93D7-90FA73D7B881}"/>
              </a:ext>
            </a:extLst>
          </p:cNvPr>
          <p:cNvSpPr txBox="1">
            <a:spLocks/>
          </p:cNvSpPr>
          <p:nvPr/>
        </p:nvSpPr>
        <p:spPr bwMode="gray">
          <a:xfrm>
            <a:off x="334963" y="416178"/>
            <a:ext cx="5426076" cy="5770641"/>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bg1"/>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bg1"/>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bg1"/>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bg1"/>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da-DK" dirty="0"/>
          </a:p>
          <a:p>
            <a:pPr marL="0" indent="0">
              <a:buFont typeface="Arial" panose="020B0604020202020204" pitchFamily="34" charset="0"/>
              <a:buNone/>
            </a:pPr>
            <a:endParaRPr lang="da-DK" dirty="0"/>
          </a:p>
          <a:p>
            <a:pPr marL="0" indent="0">
              <a:buFont typeface="Arial" panose="020B0604020202020204" pitchFamily="34" charset="0"/>
              <a:buNone/>
            </a:pPr>
            <a:r>
              <a:rPr lang="da-DK" b="1" dirty="0"/>
              <a:t>I professionelle hasardspil går en procentdel af din indsats til spiludbyderen (kasinoet; spillestedet; Danske Spil m.fl.).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Der er matematisk set tale om en:</a:t>
            </a:r>
          </a:p>
          <a:p>
            <a:pPr marL="457200" indent="-457200">
              <a:buFont typeface="+mj-lt"/>
              <a:buAutoNum type="arabicPeriod"/>
            </a:pPr>
            <a:r>
              <a:rPr lang="da-DK" dirty="0"/>
              <a:t>Negativ gevinstforventning</a:t>
            </a:r>
          </a:p>
          <a:p>
            <a:pPr marL="457200" indent="-457200">
              <a:buFont typeface="+mj-lt"/>
              <a:buAutoNum type="arabicPeriod"/>
            </a:pPr>
            <a:r>
              <a:rPr lang="da-DK" dirty="0"/>
              <a:t>I det lange løb taber du penge……</a:t>
            </a:r>
          </a:p>
          <a:p>
            <a:pPr marL="457200" indent="-457200">
              <a:buFont typeface="+mj-lt"/>
              <a:buAutoNum type="arabicPeriod"/>
            </a:pPr>
            <a:r>
              <a:rPr lang="da-DK" dirty="0"/>
              <a:t>Det er en kendsgerning ved hasardspil (tilfældighedsspil), at:</a:t>
            </a:r>
          </a:p>
          <a:p>
            <a:pPr marL="795338" indent="-342900">
              <a:buFontTx/>
              <a:buChar char="-"/>
              <a:tabLst>
                <a:tab pos="452438" algn="l"/>
              </a:tabLst>
            </a:pPr>
            <a:r>
              <a:rPr lang="da-DK" dirty="0"/>
              <a:t>De enkelte spillerunder er uafhængige</a:t>
            </a:r>
          </a:p>
          <a:p>
            <a:pPr marL="795338" indent="-342900">
              <a:buFontTx/>
              <a:buChar char="-"/>
              <a:tabLst>
                <a:tab pos="452438" algn="l"/>
              </a:tabLst>
            </a:pPr>
            <a:r>
              <a:rPr lang="da-DK" dirty="0"/>
              <a:t>Du kan ikke forudsige udfaldet af den næste runde ved at observere de foregående eller ved at være særlig snu, dygtig, udspekuleret</a:t>
            </a:r>
          </a:p>
          <a:p>
            <a:pPr marL="795338" indent="-342900">
              <a:buFontTx/>
              <a:buChar char="-"/>
              <a:tabLst>
                <a:tab pos="452438" algn="l"/>
              </a:tabLst>
            </a:pPr>
            <a:r>
              <a:rPr lang="da-DK" dirty="0"/>
              <a:t>Du kan ikke blive bedre til at gamble </a:t>
            </a:r>
          </a:p>
          <a:p>
            <a:pPr marL="457200" indent="-457200">
              <a:buFont typeface="+mj-lt"/>
              <a:buAutoNum type="arabicPeriod"/>
            </a:pPr>
            <a:endParaRPr lang="da-DK" dirty="0"/>
          </a:p>
          <a:p>
            <a:pPr marL="457200" indent="-457200">
              <a:buFont typeface="+mj-lt"/>
              <a:buAutoNum type="arabicPeriod"/>
            </a:pPr>
            <a:endParaRPr lang="da-DK" dirty="0"/>
          </a:p>
          <a:p>
            <a:pPr marL="457200" indent="-457200">
              <a:buFont typeface="+mj-lt"/>
              <a:buAutoNum type="arabicPeriod"/>
            </a:pPr>
            <a:endParaRPr lang="da-DK" dirty="0"/>
          </a:p>
          <a:p>
            <a:pPr marL="457200" indent="-457200">
              <a:buFont typeface="+mj-lt"/>
              <a:buAutoNum type="arabicPeriod"/>
            </a:pPr>
            <a:endParaRPr lang="da-DK" dirty="0"/>
          </a:p>
        </p:txBody>
      </p:sp>
      <p:pic>
        <p:nvPicPr>
          <p:cNvPr id="7" name="Billede 7" descr="Et billede, der indeholder tekst, enarmet tyveknægt&#10;&#10;Beskrivelsen er genereret automatisk">
            <a:extLst>
              <a:ext uri="{FF2B5EF4-FFF2-40B4-BE49-F238E27FC236}">
                <a16:creationId xmlns:a16="http://schemas.microsoft.com/office/drawing/2014/main" id="{0147D3D7-090C-4120-A488-01F2F67AA40B}"/>
              </a:ext>
            </a:extLst>
          </p:cNvPr>
          <p:cNvPicPr>
            <a:picLocks noChangeAspect="1"/>
          </p:cNvPicPr>
          <p:nvPr/>
        </p:nvPicPr>
        <p:blipFill>
          <a:blip r:embed="rId3"/>
          <a:stretch>
            <a:fillRect/>
          </a:stretch>
        </p:blipFill>
        <p:spPr>
          <a:xfrm>
            <a:off x="66137" y="1388080"/>
            <a:ext cx="5963727" cy="3981197"/>
          </a:xfrm>
          <a:prstGeom prst="rect">
            <a:avLst/>
          </a:prstGeom>
        </p:spPr>
      </p:pic>
    </p:spTree>
    <p:extLst>
      <p:ext uri="{BB962C8B-B14F-4D97-AF65-F5344CB8AC3E}">
        <p14:creationId xmlns:p14="http://schemas.microsoft.com/office/powerpoint/2010/main" val="123490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30962" y="2074796"/>
            <a:ext cx="5426076" cy="3256933"/>
          </a:xfrm>
        </p:spPr>
        <p:txBody>
          <a:bodyPr/>
          <a:lstStyle/>
          <a:p>
            <a:pPr marL="0" indent="0" algn="ctr">
              <a:buNone/>
            </a:pPr>
            <a:r>
              <a:rPr lang="da-DK" sz="2400" b="1" dirty="0">
                <a:solidFill>
                  <a:srgbClr val="FFFFFF"/>
                </a:solidFill>
                <a:latin typeface="Arial" charset="0"/>
                <a:ea typeface="Arial" charset="0"/>
                <a:cs typeface="Arial" charset="0"/>
              </a:rPr>
              <a:t>Illusion of Control</a:t>
            </a:r>
          </a:p>
          <a:p>
            <a:pPr marL="0" indent="0" algn="ctr">
              <a:buNone/>
            </a:pPr>
            <a:endParaRPr lang="da-DK" sz="2400" b="1" dirty="0">
              <a:solidFill>
                <a:srgbClr val="FFFFFF"/>
              </a:solidFill>
              <a:latin typeface="Arial" charset="0"/>
              <a:ea typeface="Arial" charset="0"/>
              <a:cs typeface="Arial" charset="0"/>
            </a:endParaRPr>
          </a:p>
          <a:p>
            <a:pPr algn="ctr"/>
            <a:r>
              <a:rPr lang="da-DK" dirty="0">
                <a:solidFill>
                  <a:srgbClr val="FFFFFF"/>
                </a:solidFill>
                <a:latin typeface="Arial" charset="0"/>
                <a:ea typeface="Arial" charset="0"/>
                <a:cs typeface="Arial" charset="0"/>
              </a:rPr>
              <a:t>Når spilleren tror, at de kan kontrollere udfaldet ved at spille/forberede sig på en særlig måde </a:t>
            </a:r>
          </a:p>
          <a:p>
            <a:pPr algn="ctr"/>
            <a:endParaRPr lang="da-DK" dirty="0">
              <a:solidFill>
                <a:srgbClr val="FFFFFF"/>
              </a:solidFill>
              <a:latin typeface="Arial" charset="0"/>
              <a:ea typeface="Arial" charset="0"/>
              <a:cs typeface="Arial" charset="0"/>
            </a:endParaRPr>
          </a:p>
          <a:p>
            <a:pPr algn="ctr"/>
            <a:r>
              <a:rPr lang="da-DK" i="1" dirty="0"/>
              <a:t>”Hvis jeg ikke viser min kupon til nogen vinder jeg.”</a:t>
            </a:r>
          </a:p>
          <a:p>
            <a:endParaRPr lang="en-US" dirty="0"/>
          </a:p>
        </p:txBody>
      </p:sp>
      <p:sp>
        <p:nvSpPr>
          <p:cNvPr id="13" name="Platshållare för innehåll 2"/>
          <p:cNvSpPr txBox="1">
            <a:spLocks/>
          </p:cNvSpPr>
          <p:nvPr/>
        </p:nvSpPr>
        <p:spPr>
          <a:xfrm>
            <a:off x="4930774" y="1103315"/>
            <a:ext cx="5493535" cy="5070783"/>
          </a:xfrm>
          <a:prstGeom prst="rect">
            <a:avLst/>
          </a:prstGeom>
        </p:spPr>
        <p:txBody>
          <a:bodyPr>
            <a:no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a:p>
          <a:p>
            <a:endParaRPr lang="da-DK"/>
          </a:p>
          <a:p>
            <a:endParaRPr lang="da-DK"/>
          </a:p>
          <a:p>
            <a:endParaRPr lang="da-DK" dirty="0"/>
          </a:p>
        </p:txBody>
      </p:sp>
      <p:sp>
        <p:nvSpPr>
          <p:cNvPr id="12" name="Tekstfelt 11"/>
          <p:cNvSpPr txBox="1"/>
          <p:nvPr/>
        </p:nvSpPr>
        <p:spPr>
          <a:xfrm>
            <a:off x="616123" y="1076474"/>
            <a:ext cx="4677503" cy="707886"/>
          </a:xfrm>
          <a:prstGeom prst="rect">
            <a:avLst/>
          </a:prstGeom>
          <a:noFill/>
        </p:spPr>
        <p:txBody>
          <a:bodyPr wrap="square" rtlCol="0">
            <a:spAutoFit/>
          </a:bodyPr>
          <a:lstStyle/>
          <a:p>
            <a:r>
              <a:rPr lang="da-DK" sz="2000" i="1" dirty="0">
                <a:latin typeface="Arial"/>
                <a:cs typeface="Arial"/>
              </a:rPr>
              <a:t>Kan man forudsige resultaterne af Champions League?</a:t>
            </a:r>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sp>
        <p:nvSpPr>
          <p:cNvPr id="3" name="Pladsholder til diasnummer 2"/>
          <p:cNvSpPr>
            <a:spLocks noGrp="1"/>
          </p:cNvSpPr>
          <p:nvPr>
            <p:ph type="sldNum" sz="quarter" idx="12"/>
          </p:nvPr>
        </p:nvSpPr>
        <p:spPr/>
        <p:txBody>
          <a:bodyPr/>
          <a:lstStyle/>
          <a:p>
            <a:fld id="{7F0D5D41-14F5-4A61-B29B-01D7869A32AF}" type="slidenum">
              <a:rPr lang="da-DK" smtClean="0"/>
              <a:t>28</a:t>
            </a:fld>
            <a:endParaRPr lang="da-DK" dirty="0"/>
          </a:p>
        </p:txBody>
      </p:sp>
      <p:sp>
        <p:nvSpPr>
          <p:cNvPr id="5" name="Tekstfelt 4">
            <a:extLst>
              <a:ext uri="{FF2B5EF4-FFF2-40B4-BE49-F238E27FC236}">
                <a16:creationId xmlns:a16="http://schemas.microsoft.com/office/drawing/2014/main" id="{636A585B-482C-B3D2-3242-5490084568EA}"/>
              </a:ext>
            </a:extLst>
          </p:cNvPr>
          <p:cNvSpPr txBox="1"/>
          <p:nvPr/>
        </p:nvSpPr>
        <p:spPr>
          <a:xfrm>
            <a:off x="212120" y="2093022"/>
            <a:ext cx="5807680" cy="3939540"/>
          </a:xfrm>
          <a:prstGeom prst="rect">
            <a:avLst/>
          </a:prstGeom>
          <a:noFill/>
        </p:spPr>
        <p:txBody>
          <a:bodyPr wrap="none" lIns="0" tIns="0" rIns="0" bIns="0" rtlCol="0">
            <a:spAutoFit/>
          </a:bodyPr>
          <a:lstStyle/>
          <a:p>
            <a:pPr algn="l"/>
            <a:r>
              <a:rPr lang="da-DK" sz="2000" dirty="0">
                <a:solidFill>
                  <a:schemeClr val="accent4"/>
                </a:solidFill>
              </a:rPr>
              <a:t>Uafhængige faktorer som kan afgøre et væddemål:</a:t>
            </a:r>
          </a:p>
          <a:p>
            <a:pPr algn="l"/>
            <a:endParaRPr lang="da-DK" sz="2000" dirty="0">
              <a:solidFill>
                <a:schemeClr val="accent4"/>
              </a:solidFill>
            </a:endParaRPr>
          </a:p>
          <a:p>
            <a:pPr algn="l"/>
            <a:r>
              <a:rPr lang="da-DK" dirty="0">
                <a:solidFill>
                  <a:schemeClr val="accent4"/>
                </a:solidFill>
              </a:rPr>
              <a:t>- Skader</a:t>
            </a:r>
            <a:br>
              <a:rPr lang="da-DK" dirty="0">
                <a:solidFill>
                  <a:schemeClr val="accent4"/>
                </a:solidFill>
              </a:rPr>
            </a:br>
            <a:r>
              <a:rPr lang="da-DK" dirty="0">
                <a:solidFill>
                  <a:schemeClr val="accent4"/>
                </a:solidFill>
              </a:rPr>
              <a:t>- Rødkort</a:t>
            </a:r>
            <a:br>
              <a:rPr lang="da-DK" dirty="0">
                <a:solidFill>
                  <a:schemeClr val="accent4"/>
                </a:solidFill>
              </a:rPr>
            </a:br>
            <a:r>
              <a:rPr lang="da-DK" dirty="0">
                <a:solidFill>
                  <a:schemeClr val="accent4"/>
                </a:solidFill>
              </a:rPr>
              <a:t>- Vejret</a:t>
            </a:r>
            <a:br>
              <a:rPr lang="da-DK" dirty="0">
                <a:solidFill>
                  <a:schemeClr val="accent4"/>
                </a:solidFill>
              </a:rPr>
            </a:br>
            <a:r>
              <a:rPr lang="da-DK" dirty="0">
                <a:solidFill>
                  <a:schemeClr val="accent4"/>
                </a:solidFill>
              </a:rPr>
              <a:t>- Dommeren</a:t>
            </a:r>
            <a:br>
              <a:rPr lang="da-DK" dirty="0">
                <a:solidFill>
                  <a:schemeClr val="accent4"/>
                </a:solidFill>
              </a:rPr>
            </a:br>
            <a:r>
              <a:rPr lang="da-DK" dirty="0">
                <a:solidFill>
                  <a:schemeClr val="accent4"/>
                </a:solidFill>
              </a:rPr>
              <a:t>- Personlig dagsform</a:t>
            </a:r>
            <a:br>
              <a:rPr lang="da-DK" dirty="0">
                <a:solidFill>
                  <a:schemeClr val="accent4"/>
                </a:solidFill>
              </a:rPr>
            </a:br>
            <a:r>
              <a:rPr lang="da-DK" dirty="0">
                <a:solidFill>
                  <a:schemeClr val="accent4"/>
                </a:solidFill>
              </a:rPr>
              <a:t>- Træner</a:t>
            </a:r>
            <a:br>
              <a:rPr lang="da-DK" dirty="0">
                <a:solidFill>
                  <a:schemeClr val="accent4"/>
                </a:solidFill>
              </a:rPr>
            </a:br>
            <a:r>
              <a:rPr lang="da-DK" dirty="0">
                <a:solidFill>
                  <a:schemeClr val="accent4"/>
                </a:solidFill>
              </a:rPr>
              <a:t>- VAR</a:t>
            </a:r>
            <a:br>
              <a:rPr lang="da-DK" dirty="0">
                <a:solidFill>
                  <a:schemeClr val="accent4"/>
                </a:solidFill>
              </a:rPr>
            </a:br>
            <a:r>
              <a:rPr lang="da-DK" dirty="0">
                <a:solidFill>
                  <a:schemeClr val="accent4"/>
                </a:solidFill>
              </a:rPr>
              <a:t>- Matchfixing</a:t>
            </a:r>
            <a:br>
              <a:rPr lang="da-DK" dirty="0">
                <a:solidFill>
                  <a:schemeClr val="accent4"/>
                </a:solidFill>
              </a:rPr>
            </a:br>
            <a:r>
              <a:rPr lang="da-DK" dirty="0">
                <a:solidFill>
                  <a:schemeClr val="accent4"/>
                </a:solidFill>
              </a:rPr>
              <a:t>- Baneløber</a:t>
            </a:r>
            <a:br>
              <a:rPr lang="da-DK" dirty="0">
                <a:solidFill>
                  <a:schemeClr val="accent4"/>
                </a:solidFill>
              </a:rPr>
            </a:br>
            <a:r>
              <a:rPr lang="da-DK" dirty="0">
                <a:solidFill>
                  <a:schemeClr val="accent4"/>
                </a:solidFill>
              </a:rPr>
              <a:t>- Tilskuere</a:t>
            </a:r>
            <a:br>
              <a:rPr lang="da-DK" dirty="0">
                <a:solidFill>
                  <a:schemeClr val="accent4"/>
                </a:solidFill>
              </a:rPr>
            </a:br>
            <a:r>
              <a:rPr lang="da-DK" dirty="0">
                <a:solidFill>
                  <a:schemeClr val="accent4"/>
                </a:solidFill>
              </a:rPr>
              <a:t>- Sygdom</a:t>
            </a:r>
            <a:br>
              <a:rPr lang="da-DK" dirty="0">
                <a:solidFill>
                  <a:schemeClr val="accent4"/>
                </a:solidFill>
              </a:rPr>
            </a:br>
            <a:r>
              <a:rPr lang="da-DK" dirty="0">
                <a:solidFill>
                  <a:schemeClr val="accent4"/>
                </a:solidFill>
              </a:rPr>
              <a:t>- </a:t>
            </a:r>
            <a:r>
              <a:rPr lang="da-DK" dirty="0" err="1">
                <a:solidFill>
                  <a:schemeClr val="accent4"/>
                </a:solidFill>
              </a:rPr>
              <a:t>Osv</a:t>
            </a:r>
            <a:r>
              <a:rPr lang="da-DK" dirty="0">
                <a:solidFill>
                  <a:schemeClr val="accent4"/>
                </a:solidFill>
              </a:rPr>
              <a:t>…</a:t>
            </a:r>
          </a:p>
        </p:txBody>
      </p:sp>
    </p:spTree>
    <p:extLst>
      <p:ext uri="{BB962C8B-B14F-4D97-AF65-F5344CB8AC3E}">
        <p14:creationId xmlns:p14="http://schemas.microsoft.com/office/powerpoint/2010/main" val="2501022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30962" y="2074797"/>
            <a:ext cx="5426076" cy="2608916"/>
          </a:xfrm>
        </p:spPr>
        <p:txBody>
          <a:bodyPr vert="horz" lIns="0" tIns="0" rIns="0" bIns="0" rtlCol="0" anchor="t">
            <a:noAutofit/>
          </a:bodyPr>
          <a:lstStyle/>
          <a:p>
            <a:pPr marL="0" indent="0" algn="ctr">
              <a:buNone/>
            </a:pPr>
            <a:r>
              <a:rPr lang="da-DK" sz="2400" b="1" dirty="0" err="1">
                <a:solidFill>
                  <a:srgbClr val="FFFFFF"/>
                </a:solidFill>
                <a:latin typeface="Arial"/>
                <a:ea typeface="Arial" charset="0"/>
                <a:cs typeface="Arial"/>
              </a:rPr>
              <a:t>Chasing</a:t>
            </a:r>
            <a:endParaRPr lang="da-DK" sz="2400" b="1" dirty="0">
              <a:solidFill>
                <a:srgbClr val="FFFFFF"/>
              </a:solidFill>
              <a:latin typeface="Arial"/>
              <a:ea typeface="Arial" charset="0"/>
              <a:cs typeface="Arial" charset="0"/>
            </a:endParaRPr>
          </a:p>
          <a:p>
            <a:pPr marL="0" indent="0" algn="ctr">
              <a:buNone/>
            </a:pPr>
            <a:endParaRPr lang="da-DK" sz="2400" b="1" dirty="0">
              <a:solidFill>
                <a:srgbClr val="FFFFFF"/>
              </a:solidFill>
              <a:latin typeface="Arial"/>
              <a:ea typeface="Arial" charset="0"/>
              <a:cs typeface="Arial"/>
            </a:endParaRPr>
          </a:p>
          <a:p>
            <a:pPr marL="342900" indent="-342900" algn="ctr"/>
            <a:r>
              <a:rPr lang="da-DK" sz="2400" dirty="0">
                <a:solidFill>
                  <a:srgbClr val="FFFFFF"/>
                </a:solidFill>
                <a:latin typeface="Arial"/>
                <a:ea typeface="Arial" charset="0"/>
                <a:cs typeface="Arial"/>
              </a:rPr>
              <a:t>Mange gamblere føler sig nødsaget til at vinde det tabe tilbage, når de har tabt på pengespil</a:t>
            </a:r>
            <a:endParaRPr lang="da-DK" sz="2400" dirty="0">
              <a:solidFill>
                <a:srgbClr val="FFFFFF"/>
              </a:solidFill>
              <a:latin typeface="Arial"/>
              <a:ea typeface="Arial" charset="0"/>
              <a:cs typeface="Arial" charset="0"/>
            </a:endParaRPr>
          </a:p>
          <a:p>
            <a:pPr marL="342900" indent="-342900" algn="ctr"/>
            <a:endParaRPr lang="da-DK" sz="2400" dirty="0">
              <a:solidFill>
                <a:srgbClr val="FFFFFF"/>
              </a:solidFill>
              <a:latin typeface="Arial"/>
              <a:ea typeface="Arial" charset="0"/>
              <a:cs typeface="Arial" charset="0"/>
            </a:endParaRPr>
          </a:p>
          <a:p>
            <a:pPr marL="0" indent="0" algn="ctr">
              <a:buNone/>
            </a:pPr>
            <a:endParaRPr lang="da-DK" sz="2400" b="1" dirty="0">
              <a:solidFill>
                <a:srgbClr val="FFFFFF"/>
              </a:solidFill>
              <a:latin typeface="Arial" charset="0"/>
              <a:ea typeface="Arial" charset="0"/>
              <a:cs typeface="Arial" charset="0"/>
            </a:endParaRPr>
          </a:p>
          <a:p>
            <a:pPr algn="ctr"/>
            <a:endParaRPr lang="da-DK" dirty="0">
              <a:latin typeface="Arial" charset="0"/>
              <a:cs typeface="Arial" charset="0"/>
            </a:endParaRPr>
          </a:p>
          <a:p>
            <a:pPr algn="ctr"/>
            <a:endParaRPr lang="da-DK" dirty="0">
              <a:latin typeface="Arial" charset="0"/>
              <a:cs typeface="Arial" charset="0"/>
            </a:endParaRPr>
          </a:p>
          <a:p>
            <a:endParaRPr lang="en-US" dirty="0">
              <a:cs typeface="Arial"/>
            </a:endParaRPr>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a:xfrm>
            <a:off x="0" y="6340475"/>
            <a:ext cx="2743200" cy="185738"/>
          </a:xfrm>
        </p:spPr>
        <p:txBody>
          <a:bodyPr/>
          <a:lstStyle/>
          <a:p>
            <a:fld id="{7F0D5D41-14F5-4A61-B29B-01D7869A32AF}" type="slidenum">
              <a:rPr lang="da-DK" smtClean="0"/>
              <a:t>29</a:t>
            </a:fld>
            <a:endParaRPr lang="da-DK" dirty="0"/>
          </a:p>
        </p:txBody>
      </p:sp>
      <p:sp>
        <p:nvSpPr>
          <p:cNvPr id="3" name="Pladsholder til sidefod 2"/>
          <p:cNvSpPr>
            <a:spLocks noGrp="1"/>
          </p:cNvSpPr>
          <p:nvPr>
            <p:ph type="ftr" sz="quarter" idx="15"/>
          </p:nvPr>
        </p:nvSpPr>
        <p:spPr/>
        <p:txBody>
          <a:bodyPr/>
          <a:lstStyle/>
          <a:p>
            <a:r>
              <a:rPr lang="da-DK"/>
              <a:t>// FÅ HJÆLP PÅ 70 11 18 10 / www.ludomani.dk</a:t>
            </a:r>
            <a:endParaRPr lang="da-DK" dirty="0"/>
          </a:p>
        </p:txBody>
      </p:sp>
      <p:pic>
        <p:nvPicPr>
          <p:cNvPr id="5" name="Billede 5" descr="Et billede, der indeholder tekst&#10;&#10;Beskrivelsen er genereret automatisk">
            <a:extLst>
              <a:ext uri="{FF2B5EF4-FFF2-40B4-BE49-F238E27FC236}">
                <a16:creationId xmlns:a16="http://schemas.microsoft.com/office/drawing/2014/main" id="{13A40AF7-1E29-4F46-BA7F-3F180EBC2EFD}"/>
              </a:ext>
            </a:extLst>
          </p:cNvPr>
          <p:cNvPicPr>
            <a:picLocks noChangeAspect="1"/>
          </p:cNvPicPr>
          <p:nvPr/>
        </p:nvPicPr>
        <p:blipFill>
          <a:blip r:embed="rId3"/>
          <a:stretch>
            <a:fillRect/>
          </a:stretch>
        </p:blipFill>
        <p:spPr>
          <a:xfrm>
            <a:off x="582677" y="1998235"/>
            <a:ext cx="4823734" cy="2756706"/>
          </a:xfrm>
          <a:prstGeom prst="rect">
            <a:avLst/>
          </a:prstGeom>
        </p:spPr>
      </p:pic>
    </p:spTree>
    <p:extLst>
      <p:ext uri="{BB962C8B-B14F-4D97-AF65-F5344CB8AC3E}">
        <p14:creationId xmlns:p14="http://schemas.microsoft.com/office/powerpoint/2010/main" val="3056858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extLst>
              <p:ext uri="{D42A27DB-BD31-4B8C-83A1-F6EECF244321}">
                <p14:modId xmlns:p14="http://schemas.microsoft.com/office/powerpoint/2010/main" val="3987016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05815" y="2829338"/>
            <a:ext cx="5426076" cy="591017"/>
          </a:xfrm>
        </p:spPr>
        <p:txBody>
          <a:bodyPr/>
          <a:lstStyle/>
          <a:p>
            <a:pPr algn="ctr"/>
            <a:r>
              <a:rPr lang="da-DK" dirty="0"/>
              <a:t>Derfor er det vigtig!</a:t>
            </a:r>
          </a:p>
        </p:txBody>
      </p:sp>
      <p:sp>
        <p:nvSpPr>
          <p:cNvPr id="6" name="Pladsholder til sidefod 5"/>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3</a:t>
            </a:fld>
            <a:endParaRPr lang="da-DK" dirty="0"/>
          </a:p>
        </p:txBody>
      </p:sp>
      <p:sp>
        <p:nvSpPr>
          <p:cNvPr id="7" name="Pladsholder til indhold 2">
            <a:extLst>
              <a:ext uri="{FF2B5EF4-FFF2-40B4-BE49-F238E27FC236}">
                <a16:creationId xmlns:a16="http://schemas.microsoft.com/office/drawing/2014/main" id="{CE5AB14B-9676-F945-8C6F-69F80A76EED6}"/>
              </a:ext>
            </a:extLst>
          </p:cNvPr>
          <p:cNvSpPr>
            <a:spLocks noGrp="1"/>
          </p:cNvSpPr>
          <p:nvPr>
            <p:ph idx="1"/>
          </p:nvPr>
        </p:nvSpPr>
        <p:spPr bwMode="gray">
          <a:xfrm>
            <a:off x="334963" y="1550412"/>
            <a:ext cx="5426076" cy="3998797"/>
          </a:xfrm>
        </p:spPr>
        <p:txBody>
          <a:bodyPr/>
          <a:lstStyle/>
          <a:p>
            <a:endParaRPr lang="da-DK" sz="2400" dirty="0">
              <a:solidFill>
                <a:schemeClr val="tx1"/>
              </a:solidFill>
            </a:endParaRPr>
          </a:p>
          <a:p>
            <a:pPr marL="0" indent="0" algn="ctr">
              <a:buNone/>
            </a:pPr>
            <a:r>
              <a:rPr lang="da-DK" sz="2400" i="1" dirty="0">
                <a:solidFill>
                  <a:schemeClr val="tx1"/>
                </a:solidFill>
              </a:rPr>
              <a:t>”Ludomani kaldes ofte for det skjulte misbrug og kan ramme alle, men vi ved, at tidlig opsporing og blot det at tale om problemet kan gøre en stor forskel. Så ved at vide mere om ludomani, kan vi bedre forebygge og handle på problemerne”</a:t>
            </a:r>
          </a:p>
          <a:p>
            <a:endParaRPr lang="da-DK" sz="2400" dirty="0">
              <a:solidFill>
                <a:schemeClr val="tx1"/>
              </a:solidFill>
            </a:endParaRPr>
          </a:p>
        </p:txBody>
      </p:sp>
    </p:spTree>
    <p:extLst>
      <p:ext uri="{BB962C8B-B14F-4D97-AF65-F5344CB8AC3E}">
        <p14:creationId xmlns:p14="http://schemas.microsoft.com/office/powerpoint/2010/main" val="113311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AD6F934-E0A0-4F77-8FC8-0A70E42EA3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5AD6F934-E0A0-4F77-8FC8-0A70E42EA3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B1043E4-12F9-46C7-AE24-B775291559A9}"/>
              </a:ext>
            </a:extLst>
          </p:cNvPr>
          <p:cNvSpPr>
            <a:spLocks noGrp="1"/>
          </p:cNvSpPr>
          <p:nvPr>
            <p:ph type="title"/>
          </p:nvPr>
        </p:nvSpPr>
        <p:spPr bwMode="gray">
          <a:xfrm>
            <a:off x="6430962" y="3037028"/>
            <a:ext cx="5426075" cy="451406"/>
          </a:xfrm>
        </p:spPr>
        <p:txBody>
          <a:bodyPr/>
          <a:lstStyle/>
          <a:p>
            <a:r>
              <a:rPr lang="da-DK" dirty="0"/>
              <a:t>Ludomanifælden</a:t>
            </a:r>
          </a:p>
        </p:txBody>
      </p:sp>
      <p:sp>
        <p:nvSpPr>
          <p:cNvPr id="7" name="Pladsholder til slidenummer 6">
            <a:extLst>
              <a:ext uri="{FF2B5EF4-FFF2-40B4-BE49-F238E27FC236}">
                <a16:creationId xmlns:a16="http://schemas.microsoft.com/office/drawing/2014/main" id="{CF267935-67EA-4D2F-9477-39FBAC931C98}"/>
              </a:ext>
            </a:extLst>
          </p:cNvPr>
          <p:cNvSpPr>
            <a:spLocks noGrp="1"/>
          </p:cNvSpPr>
          <p:nvPr>
            <p:ph type="sldNum" sz="quarter" idx="12"/>
          </p:nvPr>
        </p:nvSpPr>
        <p:spPr bwMode="gray"/>
        <p:txBody>
          <a:bodyPr/>
          <a:lstStyle/>
          <a:p>
            <a:fld id="{7F0D5D41-14F5-4A61-B29B-01D7869A32AF}" type="slidenum">
              <a:rPr lang="da-DK" smtClean="0"/>
              <a:pPr/>
              <a:t>30</a:t>
            </a:fld>
            <a:endParaRPr lang="da-DK" dirty="0"/>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pic>
        <p:nvPicPr>
          <p:cNvPr id="9" name="Billede 8"/>
          <p:cNvPicPr>
            <a:picLocks noChangeAspect="1"/>
          </p:cNvPicPr>
          <p:nvPr/>
        </p:nvPicPr>
        <p:blipFill>
          <a:blip r:embed="rId6"/>
          <a:stretch>
            <a:fillRect/>
          </a:stretch>
        </p:blipFill>
        <p:spPr>
          <a:xfrm>
            <a:off x="0" y="1929251"/>
            <a:ext cx="6131690" cy="3409591"/>
          </a:xfrm>
          <a:prstGeom prst="rect">
            <a:avLst/>
          </a:prstGeom>
        </p:spPr>
      </p:pic>
    </p:spTree>
    <p:extLst>
      <p:ext uri="{BB962C8B-B14F-4D97-AF65-F5344CB8AC3E}">
        <p14:creationId xmlns:p14="http://schemas.microsoft.com/office/powerpoint/2010/main" val="3684631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AD6F934-E0A0-4F77-8FC8-0A70E42EA3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5AD6F934-E0A0-4F77-8FC8-0A70E42EA3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B1043E4-12F9-46C7-AE24-B775291559A9}"/>
              </a:ext>
            </a:extLst>
          </p:cNvPr>
          <p:cNvSpPr>
            <a:spLocks noGrp="1"/>
          </p:cNvSpPr>
          <p:nvPr>
            <p:ph type="title"/>
          </p:nvPr>
        </p:nvSpPr>
        <p:spPr bwMode="gray">
          <a:xfrm>
            <a:off x="6430962" y="3037028"/>
            <a:ext cx="5426075" cy="451406"/>
          </a:xfrm>
        </p:spPr>
        <p:txBody>
          <a:bodyPr/>
          <a:lstStyle/>
          <a:p>
            <a:r>
              <a:rPr lang="da-DK" dirty="0"/>
              <a:t>Ludomanifælden</a:t>
            </a:r>
          </a:p>
        </p:txBody>
      </p:sp>
      <p:sp>
        <p:nvSpPr>
          <p:cNvPr id="7" name="Pladsholder til slidenummer 6">
            <a:extLst>
              <a:ext uri="{FF2B5EF4-FFF2-40B4-BE49-F238E27FC236}">
                <a16:creationId xmlns:a16="http://schemas.microsoft.com/office/drawing/2014/main" id="{CF267935-67EA-4D2F-9477-39FBAC931C98}"/>
              </a:ext>
            </a:extLst>
          </p:cNvPr>
          <p:cNvSpPr>
            <a:spLocks noGrp="1"/>
          </p:cNvSpPr>
          <p:nvPr>
            <p:ph type="sldNum" sz="quarter" idx="12"/>
          </p:nvPr>
        </p:nvSpPr>
        <p:spPr bwMode="gray"/>
        <p:txBody>
          <a:bodyPr/>
          <a:lstStyle/>
          <a:p>
            <a:fld id="{7F0D5D41-14F5-4A61-B29B-01D7869A32AF}" type="slidenum">
              <a:rPr lang="da-DK" smtClean="0"/>
              <a:pPr/>
              <a:t>31</a:t>
            </a:fld>
            <a:endParaRPr lang="da-DK" dirty="0"/>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pic>
        <p:nvPicPr>
          <p:cNvPr id="12" name="Billede 12" descr="Et billede, der indeholder tekst&#10;&#10;Beskrivelsen er genereret automatisk">
            <a:extLst>
              <a:ext uri="{FF2B5EF4-FFF2-40B4-BE49-F238E27FC236}">
                <a16:creationId xmlns:a16="http://schemas.microsoft.com/office/drawing/2014/main" id="{924226AC-41F2-45EB-A0F3-179B317535DA}"/>
              </a:ext>
            </a:extLst>
          </p:cNvPr>
          <p:cNvPicPr>
            <a:picLocks noChangeAspect="1"/>
          </p:cNvPicPr>
          <p:nvPr/>
        </p:nvPicPr>
        <p:blipFill>
          <a:blip r:embed="rId6"/>
          <a:stretch>
            <a:fillRect/>
          </a:stretch>
        </p:blipFill>
        <p:spPr>
          <a:xfrm>
            <a:off x="396875" y="2555875"/>
            <a:ext cx="2619375" cy="1752600"/>
          </a:xfrm>
          <a:prstGeom prst="rect">
            <a:avLst/>
          </a:prstGeom>
        </p:spPr>
      </p:pic>
      <p:pic>
        <p:nvPicPr>
          <p:cNvPr id="13" name="Billede 13">
            <a:extLst>
              <a:ext uri="{FF2B5EF4-FFF2-40B4-BE49-F238E27FC236}">
                <a16:creationId xmlns:a16="http://schemas.microsoft.com/office/drawing/2014/main" id="{E157EA30-3F76-4F84-BB17-8710B7F778E1}"/>
              </a:ext>
            </a:extLst>
          </p:cNvPr>
          <p:cNvPicPr>
            <a:picLocks noChangeAspect="1"/>
          </p:cNvPicPr>
          <p:nvPr/>
        </p:nvPicPr>
        <p:blipFill>
          <a:blip r:embed="rId7"/>
          <a:stretch>
            <a:fillRect/>
          </a:stretch>
        </p:blipFill>
        <p:spPr>
          <a:xfrm>
            <a:off x="3277305" y="2599971"/>
            <a:ext cx="2677582" cy="1657349"/>
          </a:xfrm>
          <a:prstGeom prst="rect">
            <a:avLst/>
          </a:prstGeom>
        </p:spPr>
      </p:pic>
      <p:grpSp>
        <p:nvGrpSpPr>
          <p:cNvPr id="24" name="Gruppe 23">
            <a:extLst>
              <a:ext uri="{FF2B5EF4-FFF2-40B4-BE49-F238E27FC236}">
                <a16:creationId xmlns:a16="http://schemas.microsoft.com/office/drawing/2014/main" id="{07A146E4-9074-41AF-9753-AB2D8FCA4E2E}"/>
              </a:ext>
            </a:extLst>
          </p:cNvPr>
          <p:cNvGrpSpPr/>
          <p:nvPr/>
        </p:nvGrpSpPr>
        <p:grpSpPr>
          <a:xfrm>
            <a:off x="334786" y="687563"/>
            <a:ext cx="2800703" cy="1732843"/>
            <a:chOff x="334786" y="687563"/>
            <a:chExt cx="2800703" cy="1732843"/>
          </a:xfrm>
        </p:grpSpPr>
        <p:sp>
          <p:nvSpPr>
            <p:cNvPr id="21" name="Rektangel: afrundede hjørner 20">
              <a:extLst>
                <a:ext uri="{FF2B5EF4-FFF2-40B4-BE49-F238E27FC236}">
                  <a16:creationId xmlns:a16="http://schemas.microsoft.com/office/drawing/2014/main" id="{12437AEC-B024-4901-89F6-3AA12F5CD805}"/>
                </a:ext>
              </a:extLst>
            </p:cNvPr>
            <p:cNvSpPr/>
            <p:nvPr/>
          </p:nvSpPr>
          <p:spPr>
            <a:xfrm>
              <a:off x="334786" y="687563"/>
              <a:ext cx="2791176" cy="1732843"/>
            </a:xfrm>
            <a:prstGeom prst="round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0" name="Tekstfelt 19">
              <a:extLst>
                <a:ext uri="{FF2B5EF4-FFF2-40B4-BE49-F238E27FC236}">
                  <a16:creationId xmlns:a16="http://schemas.microsoft.com/office/drawing/2014/main" id="{11B28529-45CC-404E-A177-6609DDEA1FF9}"/>
                </a:ext>
              </a:extLst>
            </p:cNvPr>
            <p:cNvSpPr txBox="1"/>
            <p:nvPr/>
          </p:nvSpPr>
          <p:spPr>
            <a:xfrm>
              <a:off x="392289" y="745066"/>
              <a:ext cx="2743200"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a-DK" sz="2000" b="1" dirty="0">
                  <a:solidFill>
                    <a:schemeClr val="bg1"/>
                  </a:solidFill>
                  <a:cs typeface="Arial"/>
                </a:rPr>
                <a:t>Vinder </a:t>
              </a:r>
            </a:p>
            <a:p>
              <a:pPr algn="ctr"/>
              <a:endParaRPr lang="da-DK" sz="2000" dirty="0">
                <a:solidFill>
                  <a:schemeClr val="bg1"/>
                </a:solidFill>
                <a:cs typeface="Arial"/>
              </a:endParaRPr>
            </a:p>
            <a:p>
              <a:pPr algn="ctr"/>
              <a:r>
                <a:rPr lang="da-DK" sz="2000" i="1" dirty="0">
                  <a:solidFill>
                    <a:schemeClr val="bg1"/>
                  </a:solidFill>
                  <a:cs typeface="Arial"/>
                </a:rPr>
                <a:t>"Hvis jeg fortsætter, så kan jeg få endnu større gevinst"</a:t>
              </a:r>
            </a:p>
          </p:txBody>
        </p:sp>
      </p:grpSp>
      <p:grpSp>
        <p:nvGrpSpPr>
          <p:cNvPr id="25" name="Gruppe 24">
            <a:extLst>
              <a:ext uri="{FF2B5EF4-FFF2-40B4-BE49-F238E27FC236}">
                <a16:creationId xmlns:a16="http://schemas.microsoft.com/office/drawing/2014/main" id="{D7521FD9-DA33-4C2C-B7C0-0695D76DDED9}"/>
              </a:ext>
            </a:extLst>
          </p:cNvPr>
          <p:cNvGrpSpPr/>
          <p:nvPr/>
        </p:nvGrpSpPr>
        <p:grpSpPr>
          <a:xfrm>
            <a:off x="3227564" y="687563"/>
            <a:ext cx="2791176" cy="1732843"/>
            <a:chOff x="3227564" y="687563"/>
            <a:chExt cx="2791176" cy="1732843"/>
          </a:xfrm>
        </p:grpSpPr>
        <p:sp>
          <p:nvSpPr>
            <p:cNvPr id="22" name="Rektangel: afrundede hjørner 21">
              <a:extLst>
                <a:ext uri="{FF2B5EF4-FFF2-40B4-BE49-F238E27FC236}">
                  <a16:creationId xmlns:a16="http://schemas.microsoft.com/office/drawing/2014/main" id="{B3FF23F2-779C-42B0-8D13-F53159D5C57C}"/>
                </a:ext>
              </a:extLst>
            </p:cNvPr>
            <p:cNvSpPr/>
            <p:nvPr/>
          </p:nvSpPr>
          <p:spPr>
            <a:xfrm>
              <a:off x="3227564" y="687563"/>
              <a:ext cx="2791176" cy="1732843"/>
            </a:xfrm>
            <a:prstGeom prst="round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23" name="Tekstfelt 22">
              <a:extLst>
                <a:ext uri="{FF2B5EF4-FFF2-40B4-BE49-F238E27FC236}">
                  <a16:creationId xmlns:a16="http://schemas.microsoft.com/office/drawing/2014/main" id="{44790667-3A7E-41F1-8F6A-59A0BB8B3798}"/>
                </a:ext>
              </a:extLst>
            </p:cNvPr>
            <p:cNvSpPr txBox="1"/>
            <p:nvPr/>
          </p:nvSpPr>
          <p:spPr>
            <a:xfrm>
              <a:off x="3228622" y="745066"/>
              <a:ext cx="2743200"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a-DK" sz="2000" b="1" dirty="0">
                  <a:solidFill>
                    <a:schemeClr val="bg1"/>
                  </a:solidFill>
                  <a:cs typeface="Arial"/>
                </a:rPr>
                <a:t>Taber</a:t>
              </a:r>
            </a:p>
            <a:p>
              <a:pPr algn="ctr"/>
              <a:endParaRPr lang="da-DK" sz="2000" dirty="0">
                <a:solidFill>
                  <a:schemeClr val="bg1"/>
                </a:solidFill>
                <a:cs typeface="Arial"/>
              </a:endParaRPr>
            </a:p>
            <a:p>
              <a:pPr algn="ctr"/>
              <a:r>
                <a:rPr lang="da-DK" sz="2000" i="1" dirty="0">
                  <a:solidFill>
                    <a:schemeClr val="bg1"/>
                  </a:solidFill>
                  <a:cs typeface="Arial"/>
                </a:rPr>
                <a:t>"Hvis jeg fortsætter, så kan jeg vinde noget af det tabte tilbage" </a:t>
              </a:r>
            </a:p>
          </p:txBody>
        </p:sp>
      </p:grpSp>
      <p:cxnSp>
        <p:nvCxnSpPr>
          <p:cNvPr id="28" name="Lige pilforbindelse 27">
            <a:extLst>
              <a:ext uri="{FF2B5EF4-FFF2-40B4-BE49-F238E27FC236}">
                <a16:creationId xmlns:a16="http://schemas.microsoft.com/office/drawing/2014/main" id="{BA9C94C6-9F87-405A-AB96-B5B2A8420161}"/>
              </a:ext>
            </a:extLst>
          </p:cNvPr>
          <p:cNvCxnSpPr/>
          <p:nvPr/>
        </p:nvCxnSpPr>
        <p:spPr>
          <a:xfrm>
            <a:off x="1691549" y="4486879"/>
            <a:ext cx="900554" cy="9053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Rektangel: afrundede hjørner 29">
            <a:extLst>
              <a:ext uri="{FF2B5EF4-FFF2-40B4-BE49-F238E27FC236}">
                <a16:creationId xmlns:a16="http://schemas.microsoft.com/office/drawing/2014/main" id="{35443D0D-2460-4685-B6C5-58C0548C778C}"/>
              </a:ext>
            </a:extLst>
          </p:cNvPr>
          <p:cNvSpPr/>
          <p:nvPr/>
        </p:nvSpPr>
        <p:spPr>
          <a:xfrm>
            <a:off x="334789" y="5513561"/>
            <a:ext cx="5695950" cy="829732"/>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31" name="Tekstfelt 30">
            <a:extLst>
              <a:ext uri="{FF2B5EF4-FFF2-40B4-BE49-F238E27FC236}">
                <a16:creationId xmlns:a16="http://schemas.microsoft.com/office/drawing/2014/main" id="{0F78863D-C411-47A5-AF18-701728915533}"/>
              </a:ext>
            </a:extLst>
          </p:cNvPr>
          <p:cNvSpPr txBox="1"/>
          <p:nvPr/>
        </p:nvSpPr>
        <p:spPr>
          <a:xfrm>
            <a:off x="701115" y="5706276"/>
            <a:ext cx="4522561"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a-DK" sz="2000" b="1" dirty="0">
                <a:solidFill>
                  <a:schemeClr val="bg1"/>
                </a:solidFill>
                <a:cs typeface="Arial"/>
              </a:rPr>
              <a:t>Sandsynlige resultat = TAB </a:t>
            </a:r>
            <a:endParaRPr lang="da-DK" dirty="0">
              <a:solidFill>
                <a:schemeClr val="bg1"/>
              </a:solidFill>
            </a:endParaRPr>
          </a:p>
        </p:txBody>
      </p:sp>
      <p:cxnSp>
        <p:nvCxnSpPr>
          <p:cNvPr id="17" name="Lige pilforbindelse 16">
            <a:extLst>
              <a:ext uri="{FF2B5EF4-FFF2-40B4-BE49-F238E27FC236}">
                <a16:creationId xmlns:a16="http://schemas.microsoft.com/office/drawing/2014/main" id="{3DDF0681-FDE2-4AD9-890C-5B647FEBB3D2}"/>
              </a:ext>
            </a:extLst>
          </p:cNvPr>
          <p:cNvCxnSpPr>
            <a:cxnSpLocks/>
          </p:cNvCxnSpPr>
          <p:nvPr/>
        </p:nvCxnSpPr>
        <p:spPr>
          <a:xfrm flipH="1">
            <a:off x="3664547" y="4486879"/>
            <a:ext cx="962112" cy="9053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695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b="1" dirty="0"/>
              <a:t>Forskel på gambling og </a:t>
            </a:r>
            <a:r>
              <a:rPr lang="da-DK" b="1" dirty="0" err="1"/>
              <a:t>gaming</a:t>
            </a:r>
            <a:r>
              <a:rPr lang="da-DK" b="1" dirty="0"/>
              <a:t> og nye veje ind i gambling verden? </a:t>
            </a:r>
            <a:br>
              <a:rPr lang="da-DK" sz="4400" dirty="0"/>
            </a:br>
            <a:endParaRPr lang="da-DK" b="1" dirty="0"/>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32</a:t>
            </a:fld>
            <a:endParaRPr lang="da-DK" dirty="0"/>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dirty="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3470367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D197B60-A057-49E5-B30A-64689BF6A8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10" name="Objekt 9" hidden="1">
                        <a:extLst>
                          <a:ext uri="{FF2B5EF4-FFF2-40B4-BE49-F238E27FC236}">
                            <a16:creationId xmlns:a16="http://schemas.microsoft.com/office/drawing/2014/main" id="{9D197B60-A057-49E5-B30A-64689BF6A8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ladsholder til slidenummer 5">
            <a:extLst>
              <a:ext uri="{FF2B5EF4-FFF2-40B4-BE49-F238E27FC236}">
                <a16:creationId xmlns:a16="http://schemas.microsoft.com/office/drawing/2014/main" id="{06321B68-A506-42E0-BF77-C5C061E2E671}"/>
              </a:ext>
            </a:extLst>
          </p:cNvPr>
          <p:cNvSpPr>
            <a:spLocks noGrp="1"/>
          </p:cNvSpPr>
          <p:nvPr>
            <p:ph type="sldNum" sz="quarter" idx="12"/>
          </p:nvPr>
        </p:nvSpPr>
        <p:spPr bwMode="gray"/>
        <p:txBody>
          <a:bodyPr/>
          <a:lstStyle/>
          <a:p>
            <a:fld id="{7F0D5D41-14F5-4A61-B29B-01D7869A32AF}" type="slidenum">
              <a:rPr lang="da-DK" smtClean="0"/>
              <a:t>33</a:t>
            </a:fld>
            <a:endParaRPr lang="da-DK" dirty="0"/>
          </a:p>
        </p:txBody>
      </p:sp>
      <p:sp>
        <p:nvSpPr>
          <p:cNvPr id="5" name="Titel 4"/>
          <p:cNvSpPr>
            <a:spLocks noGrp="1"/>
          </p:cNvSpPr>
          <p:nvPr>
            <p:ph type="title"/>
          </p:nvPr>
        </p:nvSpPr>
        <p:spPr/>
        <p:txBody>
          <a:bodyPr/>
          <a:lstStyle/>
          <a:p>
            <a:r>
              <a:rPr lang="da-DK" sz="3500" b="1" dirty="0"/>
              <a:t>Gaming er:</a:t>
            </a:r>
            <a:br>
              <a:rPr lang="da-DK" sz="3500" dirty="0"/>
            </a:br>
            <a:r>
              <a:rPr lang="da-DK" sz="3500" dirty="0"/>
              <a:t>Alle computer- og konsolbaserede spil. Både på pc og diverse </a:t>
            </a:r>
            <a:r>
              <a:rPr lang="da-DK" sz="3500" dirty="0" err="1"/>
              <a:t>app</a:t>
            </a:r>
            <a:r>
              <a:rPr lang="da-DK" sz="3500" dirty="0"/>
              <a:t>-baserede.</a:t>
            </a:r>
            <a:br>
              <a:rPr lang="da-DK" sz="3500" dirty="0"/>
            </a:br>
            <a:br>
              <a:rPr lang="da-DK" sz="3500" dirty="0"/>
            </a:br>
            <a:r>
              <a:rPr lang="da-DK" sz="3500" dirty="0"/>
              <a:t>Fx Fortnite, Counter-Strike (CS:GO), FIFA (FUT), </a:t>
            </a:r>
            <a:r>
              <a:rPr lang="da-DK" sz="3500" dirty="0" err="1"/>
              <a:t>Minecraft</a:t>
            </a:r>
            <a:r>
              <a:rPr lang="da-DK" sz="3500" dirty="0"/>
              <a:t>, </a:t>
            </a:r>
            <a:r>
              <a:rPr lang="da-DK" sz="3500" dirty="0" err="1"/>
              <a:t>PlayerUnknown's</a:t>
            </a:r>
            <a:r>
              <a:rPr lang="da-DK" sz="3500" dirty="0"/>
              <a:t> </a:t>
            </a:r>
            <a:r>
              <a:rPr lang="da-DK" sz="3500" dirty="0" err="1"/>
              <a:t>Battlegrounds</a:t>
            </a:r>
            <a:r>
              <a:rPr lang="da-DK" sz="3500" dirty="0"/>
              <a:t> (PUBG), League of Legends (LOL), </a:t>
            </a:r>
            <a:r>
              <a:rPr lang="da-DK" sz="3600" dirty="0" err="1"/>
              <a:t>Overwatch</a:t>
            </a:r>
            <a:r>
              <a:rPr lang="da-DK" sz="3600" dirty="0"/>
              <a:t>, DOTA2</a:t>
            </a:r>
            <a:r>
              <a:rPr lang="da-DK" sz="3500" dirty="0"/>
              <a:t> </a:t>
            </a:r>
            <a:br>
              <a:rPr lang="da-DK" sz="3500" dirty="0"/>
            </a:br>
            <a:endParaRPr lang="da-DK" sz="3500" dirty="0"/>
          </a:p>
        </p:txBody>
      </p:sp>
      <p:sp>
        <p:nvSpPr>
          <p:cNvPr id="8" name="Titel 1">
            <a:extLst>
              <a:ext uri="{FF2B5EF4-FFF2-40B4-BE49-F238E27FC236}">
                <a16:creationId xmlns:a16="http://schemas.microsoft.com/office/drawing/2014/main" id="{E30083BE-78F7-C241-B020-2A0343F3C0B5}"/>
              </a:ext>
            </a:extLst>
          </p:cNvPr>
          <p:cNvSpPr txBox="1">
            <a:spLocks/>
          </p:cNvSpPr>
          <p:nvPr/>
        </p:nvSpPr>
        <p:spPr>
          <a:xfrm>
            <a:off x="1929877" y="2952735"/>
            <a:ext cx="9970826" cy="3012435"/>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da-DK" sz="3500" dirty="0"/>
          </a:p>
        </p:txBody>
      </p:sp>
      <p:sp>
        <p:nvSpPr>
          <p:cNvPr id="7" name="Pladsholder til sidefod 6"/>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2064593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083BE-78F7-C241-B020-2A0343F3C0B5}"/>
              </a:ext>
            </a:extLst>
          </p:cNvPr>
          <p:cNvSpPr>
            <a:spLocks noGrp="1"/>
          </p:cNvSpPr>
          <p:nvPr>
            <p:ph type="title"/>
          </p:nvPr>
        </p:nvSpPr>
        <p:spPr>
          <a:xfrm>
            <a:off x="1376624" y="1896449"/>
            <a:ext cx="9970826" cy="3012435"/>
          </a:xfrm>
        </p:spPr>
        <p:txBody>
          <a:bodyPr/>
          <a:lstStyle/>
          <a:p>
            <a:r>
              <a:rPr lang="da-DK" sz="3500" b="1" dirty="0"/>
              <a:t>Gambling er:</a:t>
            </a:r>
            <a:br>
              <a:rPr lang="da-DK" sz="3500" dirty="0"/>
            </a:br>
            <a:r>
              <a:rPr lang="da-DK" sz="3500" dirty="0"/>
              <a:t>Pengespil – spil med en indsats, tilfældighed og gevinstchance</a:t>
            </a:r>
            <a:br>
              <a:rPr lang="da-DK" sz="3500" dirty="0"/>
            </a:br>
            <a:br>
              <a:rPr lang="da-DK" sz="3500" dirty="0"/>
            </a:br>
            <a:r>
              <a:rPr lang="da-DK" sz="3500" i="1" dirty="0"/>
              <a:t>Fx roulette, Sport </a:t>
            </a:r>
            <a:r>
              <a:rPr lang="da-DK" sz="3500" i="1" dirty="0" err="1"/>
              <a:t>betting</a:t>
            </a:r>
            <a:r>
              <a:rPr lang="da-DK" sz="3500" i="1" dirty="0"/>
              <a:t> (</a:t>
            </a:r>
            <a:r>
              <a:rPr lang="da-DK" sz="3500" i="1" dirty="0" err="1"/>
              <a:t>Sportvæddemål</a:t>
            </a:r>
            <a:r>
              <a:rPr lang="da-DK" sz="3500" i="1" dirty="0"/>
              <a:t>/Oddset), </a:t>
            </a:r>
            <a:r>
              <a:rPr lang="da-DK" sz="3500" i="1" dirty="0" err="1"/>
              <a:t>e-Sport</a:t>
            </a:r>
            <a:r>
              <a:rPr lang="da-DK" sz="3500" i="1" dirty="0"/>
              <a:t> </a:t>
            </a:r>
            <a:r>
              <a:rPr lang="da-DK" sz="3500" i="1" dirty="0" err="1"/>
              <a:t>betting</a:t>
            </a:r>
            <a:r>
              <a:rPr lang="da-DK" sz="3500" i="1" dirty="0"/>
              <a:t>, automater, kasinospil, skrabelodder, banko og </a:t>
            </a:r>
            <a:r>
              <a:rPr lang="da-DK" sz="3500" i="1" dirty="0" err="1"/>
              <a:t>lotto,virtual</a:t>
            </a:r>
            <a:r>
              <a:rPr lang="da-DK" sz="3500" i="1" dirty="0"/>
              <a:t> Dogs</a:t>
            </a:r>
            <a:endParaRPr lang="da-DK" sz="3500" dirty="0"/>
          </a:p>
        </p:txBody>
      </p:sp>
      <p:sp>
        <p:nvSpPr>
          <p:cNvPr id="4" name="Pladsholder til slidenummer 3">
            <a:extLst>
              <a:ext uri="{FF2B5EF4-FFF2-40B4-BE49-F238E27FC236}">
                <a16:creationId xmlns:a16="http://schemas.microsoft.com/office/drawing/2014/main" id="{63947ABB-C333-234D-B433-5AE14C2C144C}"/>
              </a:ext>
            </a:extLst>
          </p:cNvPr>
          <p:cNvSpPr>
            <a:spLocks noGrp="1"/>
          </p:cNvSpPr>
          <p:nvPr>
            <p:ph type="sldNum" sz="quarter" idx="12"/>
          </p:nvPr>
        </p:nvSpPr>
        <p:spPr/>
        <p:txBody>
          <a:bodyPr/>
          <a:lstStyle/>
          <a:p>
            <a:fld id="{7F0D5D41-14F5-4A61-B29B-01D7869A32AF}" type="slidenum">
              <a:rPr lang="da-DK" smtClean="0"/>
              <a:t>34</a:t>
            </a:fld>
            <a:endParaRPr lang="da-DK" dirty="0"/>
          </a:p>
        </p:txBody>
      </p:sp>
      <p:sp>
        <p:nvSpPr>
          <p:cNvPr id="3" name="Pladsholder til sidefod 2"/>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4103737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t="4702" b="259"/>
          <a:stretch/>
        </p:blipFill>
        <p:spPr>
          <a:xfrm>
            <a:off x="334963" y="502994"/>
            <a:ext cx="11522075" cy="6161668"/>
          </a:xfrm>
        </p:spPr>
      </p:pic>
      <p:sp>
        <p:nvSpPr>
          <p:cNvPr id="5" name="Slide Number Placeholder 4"/>
          <p:cNvSpPr>
            <a:spLocks noGrp="1"/>
          </p:cNvSpPr>
          <p:nvPr>
            <p:ph type="sldNum" sz="quarter" idx="12"/>
          </p:nvPr>
        </p:nvSpPr>
        <p:spPr/>
        <p:txBody>
          <a:bodyPr/>
          <a:lstStyle/>
          <a:p>
            <a:fld id="{7F0D5D41-14F5-4A61-B29B-01D7869A32AF}" type="slidenum">
              <a:rPr lang="da-DK" smtClean="0"/>
              <a:pPr/>
              <a:t>35</a:t>
            </a:fld>
            <a:endParaRPr lang="da-DK" dirty="0"/>
          </a:p>
        </p:txBody>
      </p:sp>
      <p:sp>
        <p:nvSpPr>
          <p:cNvPr id="2" name="Pladsholder til sidefod 1"/>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3792671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D709BCD-5C9A-4912-8C68-A6173A952D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DD709BCD-5C9A-4912-8C68-A6173A952D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988E41FF-E86C-480F-9004-7517692215A5}"/>
              </a:ext>
            </a:extLst>
          </p:cNvPr>
          <p:cNvSpPr>
            <a:spLocks noGrp="1"/>
          </p:cNvSpPr>
          <p:nvPr>
            <p:ph type="title"/>
          </p:nvPr>
        </p:nvSpPr>
        <p:spPr bwMode="gray">
          <a:xfrm>
            <a:off x="6498339" y="4358069"/>
            <a:ext cx="5426075" cy="443198"/>
          </a:xfrm>
        </p:spPr>
        <p:txBody>
          <a:bodyPr/>
          <a:lstStyle/>
          <a:p>
            <a:r>
              <a:rPr lang="da-DK" dirty="0"/>
              <a:t>Spilafhængige bliver yngre</a:t>
            </a:r>
          </a:p>
        </p:txBody>
      </p:sp>
      <p:sp>
        <p:nvSpPr>
          <p:cNvPr id="5" name="Pladsholder til indhold 4">
            <a:extLst>
              <a:ext uri="{FF2B5EF4-FFF2-40B4-BE49-F238E27FC236}">
                <a16:creationId xmlns:a16="http://schemas.microsoft.com/office/drawing/2014/main" id="{6F0DE25E-A78C-62AD-277B-DA2C1E90170B}"/>
              </a:ext>
            </a:extLst>
          </p:cNvPr>
          <p:cNvSpPr>
            <a:spLocks noGrp="1"/>
          </p:cNvSpPr>
          <p:nvPr>
            <p:ph idx="1"/>
          </p:nvPr>
        </p:nvSpPr>
        <p:spPr/>
        <p:txBody>
          <a:bodyPr/>
          <a:lstStyle/>
          <a:p>
            <a:endParaRPr lang="da-DK"/>
          </a:p>
        </p:txBody>
      </p:sp>
      <p:sp>
        <p:nvSpPr>
          <p:cNvPr id="7" name="Pladsholder til slidenummer 6">
            <a:extLst>
              <a:ext uri="{FF2B5EF4-FFF2-40B4-BE49-F238E27FC236}">
                <a16:creationId xmlns:a16="http://schemas.microsoft.com/office/drawing/2014/main" id="{60B52AF8-0696-4F2C-B25D-FC9864DFF765}"/>
              </a:ext>
            </a:extLst>
          </p:cNvPr>
          <p:cNvSpPr>
            <a:spLocks noGrp="1"/>
          </p:cNvSpPr>
          <p:nvPr>
            <p:ph type="sldNum" sz="quarter" idx="12"/>
          </p:nvPr>
        </p:nvSpPr>
        <p:spPr bwMode="gray"/>
        <p:txBody>
          <a:bodyPr/>
          <a:lstStyle/>
          <a:p>
            <a:fld id="{7F0D5D41-14F5-4A61-B29B-01D7869A32AF}" type="slidenum">
              <a:rPr lang="da-DK" smtClean="0"/>
              <a:pPr/>
              <a:t>36</a:t>
            </a:fld>
            <a:endParaRPr lang="da-DK" dirty="0"/>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pic>
        <p:nvPicPr>
          <p:cNvPr id="3" name="Billede 2"/>
          <p:cNvPicPr>
            <a:picLocks noChangeAspect="1"/>
          </p:cNvPicPr>
          <p:nvPr/>
        </p:nvPicPr>
        <p:blipFill>
          <a:blip r:embed="rId5"/>
          <a:stretch>
            <a:fillRect/>
          </a:stretch>
        </p:blipFill>
        <p:spPr>
          <a:xfrm>
            <a:off x="0" y="1102445"/>
            <a:ext cx="6096564" cy="3964479"/>
          </a:xfrm>
          <a:prstGeom prst="rect">
            <a:avLst/>
          </a:prstGeom>
        </p:spPr>
      </p:pic>
      <p:sp>
        <p:nvSpPr>
          <p:cNvPr id="9" name="Tekstboks 12"/>
          <p:cNvSpPr txBox="1"/>
          <p:nvPr/>
        </p:nvSpPr>
        <p:spPr>
          <a:xfrm>
            <a:off x="766325" y="6219333"/>
            <a:ext cx="5311720" cy="523220"/>
          </a:xfrm>
          <a:prstGeom prst="rect">
            <a:avLst/>
          </a:prstGeom>
          <a:noFill/>
        </p:spPr>
        <p:txBody>
          <a:bodyPr wrap="square" rtlCol="0">
            <a:spAutoFit/>
          </a:bodyPr>
          <a:lstStyle/>
          <a:p>
            <a:pPr indent="12700">
              <a:buClr>
                <a:schemeClr val="folHlink"/>
              </a:buClr>
              <a:buSzPct val="100000"/>
            </a:pPr>
            <a:r>
              <a:rPr lang="da-DK" sz="1400" i="1" dirty="0"/>
              <a:t>Kilde: Tallene er opgjort af Center for Ludomani og baseret på de </a:t>
            </a:r>
          </a:p>
          <a:p>
            <a:pPr indent="12700">
              <a:buClr>
                <a:schemeClr val="folHlink"/>
              </a:buClr>
              <a:buSzPct val="100000"/>
            </a:pPr>
            <a:r>
              <a:rPr lang="da-DK" sz="1400" i="1" dirty="0"/>
              <a:t>personer, som er i behandling på centret</a:t>
            </a:r>
          </a:p>
        </p:txBody>
      </p:sp>
      <p:pic>
        <p:nvPicPr>
          <p:cNvPr id="8" name="Billede 7">
            <a:extLst>
              <a:ext uri="{FF2B5EF4-FFF2-40B4-BE49-F238E27FC236}">
                <a16:creationId xmlns:a16="http://schemas.microsoft.com/office/drawing/2014/main" id="{DCF683C9-8A0E-EA8C-3903-CF158BA6EFF1}"/>
              </a:ext>
            </a:extLst>
          </p:cNvPr>
          <p:cNvPicPr>
            <a:picLocks noChangeAspect="1"/>
          </p:cNvPicPr>
          <p:nvPr/>
        </p:nvPicPr>
        <p:blipFill>
          <a:blip r:embed="rId6"/>
          <a:stretch>
            <a:fillRect/>
          </a:stretch>
        </p:blipFill>
        <p:spPr>
          <a:xfrm>
            <a:off x="6229159" y="435287"/>
            <a:ext cx="5829679" cy="1177397"/>
          </a:xfrm>
          <a:prstGeom prst="rect">
            <a:avLst/>
          </a:prstGeom>
        </p:spPr>
      </p:pic>
      <p:sp>
        <p:nvSpPr>
          <p:cNvPr id="11" name="Pladsholder til indhold 2">
            <a:extLst>
              <a:ext uri="{FF2B5EF4-FFF2-40B4-BE49-F238E27FC236}">
                <a16:creationId xmlns:a16="http://schemas.microsoft.com/office/drawing/2014/main" id="{0D19A267-FC72-7ABA-7E7B-9D8C7DCFB12C}"/>
              </a:ext>
            </a:extLst>
          </p:cNvPr>
          <p:cNvSpPr txBox="1">
            <a:spLocks/>
          </p:cNvSpPr>
          <p:nvPr/>
        </p:nvSpPr>
        <p:spPr>
          <a:xfrm>
            <a:off x="6430962" y="1278245"/>
            <a:ext cx="5119594" cy="1810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7"/>
              </a:buBlip>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Tx/>
              <a:buBlip>
                <a:blip r:embed="rId7"/>
              </a:buBlip>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Tx/>
              <a:buBlip>
                <a:blip r:embed="rId7"/>
              </a:buBlip>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Tx/>
              <a:buBlip>
                <a:blip r:embed="rId7"/>
              </a:buBlip>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Tx/>
              <a:buBlip>
                <a:blip r:embed="rId7"/>
              </a:buBlip>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None/>
            </a:pPr>
            <a:endParaRPr lang="da-DK" dirty="0">
              <a:solidFill>
                <a:schemeClr val="bg1"/>
              </a:solidFill>
            </a:endParaRPr>
          </a:p>
          <a:p>
            <a:pPr marL="0" lvl="1" indent="0" algn="r">
              <a:buNone/>
            </a:pPr>
            <a:r>
              <a:rPr lang="da-DK" sz="2000" i="1" dirty="0">
                <a:solidFill>
                  <a:schemeClr val="bg1"/>
                </a:solidFill>
              </a:rPr>
              <a:t>Marius, gymnasieelev med debatindlæg i Politikken, tirsdag 18. februar 2020</a:t>
            </a:r>
            <a:endParaRPr lang="da-DK" sz="2000" b="1" dirty="0">
              <a:solidFill>
                <a:schemeClr val="bg1"/>
              </a:solidFill>
            </a:endParaRPr>
          </a:p>
        </p:txBody>
      </p:sp>
    </p:spTree>
    <p:extLst>
      <p:ext uri="{BB962C8B-B14F-4D97-AF65-F5344CB8AC3E}">
        <p14:creationId xmlns:p14="http://schemas.microsoft.com/office/powerpoint/2010/main" val="2305179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ktangel 6"/>
          <p:cNvSpPr/>
          <p:nvPr/>
        </p:nvSpPr>
        <p:spPr>
          <a:xfrm>
            <a:off x="155188" y="332109"/>
            <a:ext cx="5864611" cy="7109639"/>
          </a:xfrm>
          <a:prstGeom prst="rect">
            <a:avLst/>
          </a:prstGeom>
        </p:spPr>
        <p:txBody>
          <a:bodyPr wrap="square">
            <a:spAutoFit/>
          </a:bodyPr>
          <a:lstStyle/>
          <a:p>
            <a:r>
              <a:rPr lang="da-DK" sz="2800" b="1" dirty="0"/>
              <a:t>Skins og mikrotransaktioner </a:t>
            </a:r>
          </a:p>
          <a:p>
            <a:endParaRPr lang="da-DK" sz="2800" dirty="0"/>
          </a:p>
          <a:p>
            <a:endParaRPr lang="da-DK" sz="2000" dirty="0"/>
          </a:p>
          <a:p>
            <a:pPr marL="342900" indent="-342900">
              <a:buFont typeface="Arial"/>
              <a:buChar char="•"/>
            </a:pPr>
            <a:r>
              <a:rPr lang="da-DK" sz="2000" dirty="0"/>
              <a:t>Skins er en slags udsmykning, der fx får virtuelle våben til at se ud på en særlig måde, og som hverken giver fordele eller ulemper i spillet. Skins handles mellem spillerne fx på </a:t>
            </a:r>
            <a:r>
              <a:rPr lang="da-DK" sz="2000" dirty="0" err="1"/>
              <a:t>STEAMs</a:t>
            </a:r>
            <a:r>
              <a:rPr lang="da-DK" sz="2000" dirty="0"/>
              <a:t> marked</a:t>
            </a:r>
          </a:p>
          <a:p>
            <a:endParaRPr lang="da-DK" sz="2000" dirty="0"/>
          </a:p>
          <a:p>
            <a:pPr marL="342900" indent="-342900">
              <a:buFont typeface="Arial"/>
              <a:buChar char="•"/>
            </a:pPr>
            <a:r>
              <a:rPr lang="da-DK" sz="2000" dirty="0"/>
              <a:t>Mikrotransaktioner er, når vi køber ting i spillet, hvor der bruges penge (farbar valuta) til at købe et virtuelt gode eller løbende betaler for indhold, fx i </a:t>
            </a:r>
            <a:r>
              <a:rPr lang="da-DK" sz="2000" dirty="0" err="1"/>
              <a:t>app</a:t>
            </a:r>
            <a:r>
              <a:rPr lang="da-DK" sz="2000" dirty="0"/>
              <a:t>-baseret spil</a:t>
            </a:r>
          </a:p>
          <a:p>
            <a:pPr marL="342900" indent="-342900">
              <a:buFont typeface="Arial"/>
              <a:buChar char="•"/>
            </a:pPr>
            <a:endParaRPr lang="da-DK" sz="2000" dirty="0"/>
          </a:p>
          <a:p>
            <a:pPr marL="342900" indent="-342900">
              <a:buFont typeface="Arial"/>
              <a:buChar char="•"/>
            </a:pPr>
            <a:r>
              <a:rPr lang="da-DK" sz="2000" dirty="0"/>
              <a:t>Mikrotransaktioner kan indeholde et kendt udfald fx et bestemt skin/genstand eller en bestemt mængde farbar valuta i spillet fx FIFA point. Udfaldet kan også bestå af en satsning fx via </a:t>
            </a:r>
            <a:r>
              <a:rPr lang="da-DK" sz="2000" dirty="0" err="1"/>
              <a:t>loot</a:t>
            </a:r>
            <a:r>
              <a:rPr lang="da-DK" sz="2000" dirty="0"/>
              <a:t> </a:t>
            </a:r>
            <a:r>
              <a:rPr lang="da-DK" sz="2000" dirty="0" err="1"/>
              <a:t>boxes</a:t>
            </a: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5" name="Pladsholder til diasnummer 4"/>
          <p:cNvSpPr>
            <a:spLocks noGrp="1"/>
          </p:cNvSpPr>
          <p:nvPr>
            <p:ph type="sldNum" sz="quarter" idx="12"/>
          </p:nvPr>
        </p:nvSpPr>
        <p:spPr/>
        <p:txBody>
          <a:bodyPr/>
          <a:lstStyle/>
          <a:p>
            <a:fld id="{7F0D5D41-14F5-4A61-B29B-01D7869A32AF}" type="slidenum">
              <a:rPr lang="da-DK" smtClean="0"/>
              <a:t>37</a:t>
            </a:fld>
            <a:endParaRPr lang="da-DK" dirty="0"/>
          </a:p>
        </p:txBody>
      </p:sp>
      <p:sp>
        <p:nvSpPr>
          <p:cNvPr id="9" name="Pladsholder til indhold 8">
            <a:extLst>
              <a:ext uri="{FF2B5EF4-FFF2-40B4-BE49-F238E27FC236}">
                <a16:creationId xmlns:a16="http://schemas.microsoft.com/office/drawing/2014/main" id="{05FF7CBD-060C-ED46-A9D0-F95DC1D9D7F4}"/>
              </a:ext>
            </a:extLst>
          </p:cNvPr>
          <p:cNvSpPr>
            <a:spLocks noGrp="1"/>
          </p:cNvSpPr>
          <p:nvPr>
            <p:ph idx="1"/>
          </p:nvPr>
        </p:nvSpPr>
        <p:spPr/>
        <p:txBody>
          <a:bodyPr/>
          <a:lstStyle/>
          <a:p>
            <a:endParaRPr lang="da-DK" dirty="0"/>
          </a:p>
        </p:txBody>
      </p:sp>
      <p:pic>
        <p:nvPicPr>
          <p:cNvPr id="10" name="Billede 9">
            <a:extLst>
              <a:ext uri="{FF2B5EF4-FFF2-40B4-BE49-F238E27FC236}">
                <a16:creationId xmlns:a16="http://schemas.microsoft.com/office/drawing/2014/main" id="{B0887F6A-34CF-2E44-A324-EE613E3C3519}"/>
              </a:ext>
            </a:extLst>
          </p:cNvPr>
          <p:cNvPicPr>
            <a:picLocks noChangeAspect="1"/>
          </p:cNvPicPr>
          <p:nvPr/>
        </p:nvPicPr>
        <p:blipFill rotWithShape="1">
          <a:blip r:embed="rId5"/>
          <a:srcRect l="37240"/>
          <a:stretch/>
        </p:blipFill>
        <p:spPr>
          <a:xfrm>
            <a:off x="6430963" y="1103169"/>
            <a:ext cx="2725394" cy="2493824"/>
          </a:xfrm>
          <a:prstGeom prst="rect">
            <a:avLst/>
          </a:prstGeom>
        </p:spPr>
      </p:pic>
      <p:pic>
        <p:nvPicPr>
          <p:cNvPr id="11" name="Pladsholder til indhold 1">
            <a:extLst>
              <a:ext uri="{FF2B5EF4-FFF2-40B4-BE49-F238E27FC236}">
                <a16:creationId xmlns:a16="http://schemas.microsoft.com/office/drawing/2014/main" id="{64B80A07-3492-CF42-9AD7-C6C0CE13C7D3}"/>
              </a:ext>
            </a:extLst>
          </p:cNvPr>
          <p:cNvPicPr>
            <a:picLocks noChangeAspect="1"/>
          </p:cNvPicPr>
          <p:nvPr/>
        </p:nvPicPr>
        <p:blipFill>
          <a:blip r:embed="rId6"/>
          <a:stretch>
            <a:fillRect/>
          </a:stretch>
        </p:blipFill>
        <p:spPr>
          <a:xfrm>
            <a:off x="6430962" y="3428999"/>
            <a:ext cx="5270887" cy="1984401"/>
          </a:xfrm>
          <a:prstGeom prst="rect">
            <a:avLst/>
          </a:prstGeom>
        </p:spPr>
      </p:pic>
      <p:pic>
        <p:nvPicPr>
          <p:cNvPr id="12" name="Billede 11">
            <a:extLst>
              <a:ext uri="{FF2B5EF4-FFF2-40B4-BE49-F238E27FC236}">
                <a16:creationId xmlns:a16="http://schemas.microsoft.com/office/drawing/2014/main" id="{1580FAA3-55BA-9441-8962-AA1FEC9F018C}"/>
              </a:ext>
            </a:extLst>
          </p:cNvPr>
          <p:cNvPicPr>
            <a:picLocks noChangeAspect="1"/>
          </p:cNvPicPr>
          <p:nvPr/>
        </p:nvPicPr>
        <p:blipFill>
          <a:blip r:embed="rId7"/>
          <a:stretch>
            <a:fillRect/>
          </a:stretch>
        </p:blipFill>
        <p:spPr>
          <a:xfrm>
            <a:off x="9029896" y="1103169"/>
            <a:ext cx="2671954" cy="2493824"/>
          </a:xfrm>
          <a:prstGeom prst="rect">
            <a:avLst/>
          </a:prstGeom>
        </p:spPr>
      </p:pic>
      <p:sp>
        <p:nvSpPr>
          <p:cNvPr id="2" name="Tekstfelt 1">
            <a:extLst>
              <a:ext uri="{FF2B5EF4-FFF2-40B4-BE49-F238E27FC236}">
                <a16:creationId xmlns:a16="http://schemas.microsoft.com/office/drawing/2014/main" id="{3DC00CEE-F1C4-AC4E-B57A-696D1834C10E}"/>
              </a:ext>
            </a:extLst>
          </p:cNvPr>
          <p:cNvSpPr txBox="1"/>
          <p:nvPr/>
        </p:nvSpPr>
        <p:spPr>
          <a:xfrm>
            <a:off x="9144000" y="3881299"/>
            <a:ext cx="1805344" cy="307777"/>
          </a:xfrm>
          <a:prstGeom prst="rect">
            <a:avLst/>
          </a:prstGeom>
          <a:noFill/>
        </p:spPr>
        <p:txBody>
          <a:bodyPr wrap="square" lIns="0" tIns="0" rIns="0" bIns="0" rtlCol="0">
            <a:spAutoFit/>
          </a:bodyPr>
          <a:lstStyle/>
          <a:p>
            <a:pPr algn="l"/>
            <a:r>
              <a:rPr lang="da-DK" sz="2000" dirty="0">
                <a:solidFill>
                  <a:schemeClr val="bg1"/>
                </a:solidFill>
              </a:rPr>
              <a:t>Ca. 10.000 kr. </a:t>
            </a:r>
          </a:p>
        </p:txBody>
      </p:sp>
    </p:spTree>
    <p:extLst>
      <p:ext uri="{BB962C8B-B14F-4D97-AF65-F5344CB8AC3E}">
        <p14:creationId xmlns:p14="http://schemas.microsoft.com/office/powerpoint/2010/main" val="1355470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ktangel 6"/>
          <p:cNvSpPr/>
          <p:nvPr/>
        </p:nvSpPr>
        <p:spPr>
          <a:xfrm>
            <a:off x="232228" y="403626"/>
            <a:ext cx="5588001" cy="5755422"/>
          </a:xfrm>
          <a:prstGeom prst="rect">
            <a:avLst/>
          </a:prstGeom>
        </p:spPr>
        <p:txBody>
          <a:bodyPr wrap="square">
            <a:spAutoFit/>
          </a:bodyPr>
          <a:lstStyle/>
          <a:p>
            <a:r>
              <a:rPr lang="da-DK" sz="2800" b="1" dirty="0" err="1"/>
              <a:t>Loot</a:t>
            </a:r>
            <a:r>
              <a:rPr lang="da-DK" sz="2800" b="1" dirty="0"/>
              <a:t> </a:t>
            </a:r>
            <a:r>
              <a:rPr lang="da-DK" sz="2800" b="1" dirty="0" err="1"/>
              <a:t>boxes</a:t>
            </a:r>
            <a:endParaRPr lang="da-DK" sz="2800" dirty="0"/>
          </a:p>
          <a:p>
            <a:endParaRPr lang="da-DK" sz="2000" dirty="0"/>
          </a:p>
          <a:p>
            <a:endParaRPr lang="da-DK" sz="2000" dirty="0"/>
          </a:p>
          <a:p>
            <a:pPr marL="342900" indent="-342900">
              <a:buFont typeface="Arial"/>
              <a:buChar char="•"/>
            </a:pPr>
            <a:r>
              <a:rPr lang="da-DK" sz="2000" dirty="0" err="1"/>
              <a:t>Loot</a:t>
            </a:r>
            <a:r>
              <a:rPr lang="da-DK" sz="2000" dirty="0"/>
              <a:t> </a:t>
            </a:r>
            <a:r>
              <a:rPr lang="da-DK" sz="2000" dirty="0" err="1"/>
              <a:t>boxes</a:t>
            </a:r>
            <a:r>
              <a:rPr lang="da-DK" sz="2000" dirty="0"/>
              <a:t> er en gråzone mellem </a:t>
            </a:r>
            <a:r>
              <a:rPr lang="da-DK" sz="2000" dirty="0" err="1"/>
              <a:t>gaming</a:t>
            </a:r>
            <a:r>
              <a:rPr lang="da-DK" sz="2000" dirty="0"/>
              <a:t> og gambling</a:t>
            </a:r>
          </a:p>
          <a:p>
            <a:endParaRPr lang="da-DK" sz="2000" dirty="0"/>
          </a:p>
          <a:p>
            <a:pPr marL="342900" indent="-342900">
              <a:buFont typeface="Arial"/>
              <a:buChar char="•"/>
            </a:pPr>
            <a:r>
              <a:rPr lang="da-DK" sz="2000" dirty="0"/>
              <a:t>Man køber og åbner en virtuel kasse med tilfældige genstande</a:t>
            </a:r>
          </a:p>
          <a:p>
            <a:endParaRPr lang="da-DK" sz="2000" dirty="0"/>
          </a:p>
          <a:p>
            <a:pPr marL="342900" indent="-342900">
              <a:buFont typeface="Arial"/>
              <a:buChar char="•"/>
            </a:pPr>
            <a:r>
              <a:rPr lang="da-DK" sz="2000" dirty="0"/>
              <a:t>Genstandene kan have en reel værdi og kan i nogle tilfælde handles uden for selve spillet </a:t>
            </a:r>
          </a:p>
          <a:p>
            <a:pPr marL="342900" indent="-342900">
              <a:buFont typeface="Arial"/>
              <a:buChar char="•"/>
            </a:pPr>
            <a:endParaRPr lang="da-DK" sz="2000" dirty="0"/>
          </a:p>
          <a:p>
            <a:pPr marL="342900" indent="-342900">
              <a:buFont typeface="Arial"/>
              <a:buChar char="•"/>
            </a:pPr>
            <a:r>
              <a:rPr lang="da-DK" sz="2000" dirty="0"/>
              <a:t>I 2020 anvendes </a:t>
            </a:r>
            <a:r>
              <a:rPr lang="da-DK" sz="2000" dirty="0" err="1"/>
              <a:t>loot</a:t>
            </a:r>
            <a:r>
              <a:rPr lang="da-DK" sz="2000" dirty="0"/>
              <a:t> </a:t>
            </a:r>
            <a:r>
              <a:rPr lang="da-DK" sz="2000" dirty="0" err="1"/>
              <a:t>boxes</a:t>
            </a:r>
            <a:r>
              <a:rPr lang="da-DK" sz="2000" dirty="0"/>
              <a:t> i omkring 1/3 del af computerspillene, og den årlige omsætning alene på </a:t>
            </a:r>
            <a:r>
              <a:rPr lang="da-DK" sz="2000" dirty="0" err="1"/>
              <a:t>loot</a:t>
            </a:r>
            <a:r>
              <a:rPr lang="da-DK" sz="2000" dirty="0"/>
              <a:t> </a:t>
            </a:r>
            <a:r>
              <a:rPr lang="da-DK" sz="2000" dirty="0" err="1"/>
              <a:t>boxes</a:t>
            </a:r>
            <a:r>
              <a:rPr lang="da-DK" sz="2000" dirty="0"/>
              <a:t> forventes at runde 50 milliarder $ i 2022 </a:t>
            </a:r>
            <a:r>
              <a:rPr lang="da-DK" sz="1400" dirty="0"/>
              <a:t>(</a:t>
            </a:r>
            <a:r>
              <a:rPr lang="da-DK" sz="1400" dirty="0" err="1"/>
              <a:t>Salmerón</a:t>
            </a:r>
            <a:r>
              <a:rPr lang="da-DK" sz="1400" dirty="0"/>
              <a:t>, 2021)</a:t>
            </a:r>
          </a:p>
          <a:p>
            <a:pPr marL="342900" indent="-342900">
              <a:buFont typeface="Arial"/>
              <a:buChar char="•"/>
            </a:pPr>
            <a:endParaRPr lang="da-DK" sz="2000" dirty="0"/>
          </a:p>
          <a:p>
            <a:pPr marL="342900" indent="-342900">
              <a:buFont typeface="Arial"/>
              <a:buChar char="•"/>
            </a:pPr>
            <a:endParaRPr lang="da-DK" sz="2000" dirty="0"/>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5" name="Pladsholder til diasnummer 4"/>
          <p:cNvSpPr>
            <a:spLocks noGrp="1"/>
          </p:cNvSpPr>
          <p:nvPr>
            <p:ph type="sldNum" sz="quarter" idx="12"/>
          </p:nvPr>
        </p:nvSpPr>
        <p:spPr/>
        <p:txBody>
          <a:bodyPr/>
          <a:lstStyle/>
          <a:p>
            <a:fld id="{7F0D5D41-14F5-4A61-B29B-01D7869A32AF}" type="slidenum">
              <a:rPr lang="da-DK" smtClean="0"/>
              <a:t>38</a:t>
            </a:fld>
            <a:endParaRPr lang="da-DK" dirty="0"/>
          </a:p>
        </p:txBody>
      </p:sp>
      <p:pic>
        <p:nvPicPr>
          <p:cNvPr id="14" name="Billede 13" descr="skinbetting 2.jpeg">
            <a:hlinkClick r:id="rId5" action="ppaction://hlinkfile"/>
            <a:extLst>
              <a:ext uri="{FF2B5EF4-FFF2-40B4-BE49-F238E27FC236}">
                <a16:creationId xmlns:a16="http://schemas.microsoft.com/office/drawing/2014/main" id="{D867FA79-B2A0-3A4F-8040-108A36B51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511" y="891266"/>
            <a:ext cx="3454701" cy="2306061"/>
          </a:xfrm>
          <a:prstGeom prst="rect">
            <a:avLst/>
          </a:prstGeom>
        </p:spPr>
      </p:pic>
      <p:pic>
        <p:nvPicPr>
          <p:cNvPr id="15" name="Pladsholder til indhold 14" descr="køber kasse i CSGO.jpeg">
            <a:hlinkClick r:id="rId7"/>
            <a:extLst>
              <a:ext uri="{FF2B5EF4-FFF2-40B4-BE49-F238E27FC236}">
                <a16:creationId xmlns:a16="http://schemas.microsoft.com/office/drawing/2014/main" id="{5E45ADD0-F448-F74F-B4CD-D01FD59DE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2610" y="894233"/>
            <a:ext cx="2993279" cy="2242073"/>
          </a:xfrm>
          <a:prstGeom prst="rect">
            <a:avLst/>
          </a:prstGeom>
        </p:spPr>
      </p:pic>
      <p:pic>
        <p:nvPicPr>
          <p:cNvPr id="3" name="Billede 2">
            <a:extLst>
              <a:ext uri="{FF2B5EF4-FFF2-40B4-BE49-F238E27FC236}">
                <a16:creationId xmlns:a16="http://schemas.microsoft.com/office/drawing/2014/main" id="{10423596-11C3-F448-994D-770689949C66}"/>
              </a:ext>
            </a:extLst>
          </p:cNvPr>
          <p:cNvPicPr>
            <a:picLocks noChangeAspect="1"/>
          </p:cNvPicPr>
          <p:nvPr/>
        </p:nvPicPr>
        <p:blipFill>
          <a:blip r:embed="rId9"/>
          <a:stretch>
            <a:fillRect/>
          </a:stretch>
        </p:blipFill>
        <p:spPr>
          <a:xfrm>
            <a:off x="6557124" y="3127449"/>
            <a:ext cx="5219574" cy="2584449"/>
          </a:xfrm>
          <a:prstGeom prst="rect">
            <a:avLst/>
          </a:prstGeom>
        </p:spPr>
      </p:pic>
    </p:spTree>
    <p:extLst>
      <p:ext uri="{BB962C8B-B14F-4D97-AF65-F5344CB8AC3E}">
        <p14:creationId xmlns:p14="http://schemas.microsoft.com/office/powerpoint/2010/main" val="335135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E1716B8-85AC-49AB-B2E4-D03880A1B6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2E1716B8-85AC-49AB-B2E4-D03880A1B6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ktangel 3"/>
          <p:cNvSpPr/>
          <p:nvPr/>
        </p:nvSpPr>
        <p:spPr>
          <a:xfrm>
            <a:off x="113166" y="1766251"/>
            <a:ext cx="6096000" cy="1015663"/>
          </a:xfrm>
          <a:prstGeom prst="rect">
            <a:avLst/>
          </a:prstGeom>
        </p:spPr>
        <p:txBody>
          <a:bodyPr>
            <a:spAutoFit/>
          </a:bodyPr>
          <a:lstStyle/>
          <a:p>
            <a:endParaRPr lang="da-DK" sz="2000" dirty="0"/>
          </a:p>
          <a:p>
            <a:pPr marL="342900" indent="-342900">
              <a:buFont typeface="Arial"/>
              <a:buChar char="•"/>
            </a:pPr>
            <a:endParaRPr lang="da-DK" sz="2000" dirty="0"/>
          </a:p>
          <a:p>
            <a:endParaRPr lang="da-DK" sz="2000" i="1" dirty="0"/>
          </a:p>
        </p:txBody>
      </p:sp>
      <p:sp>
        <p:nvSpPr>
          <p:cNvPr id="5" name="Pladsholder til sidefod 4"/>
          <p:cNvSpPr>
            <a:spLocks noGrp="1"/>
          </p:cNvSpPr>
          <p:nvPr>
            <p:ph type="ftr" sz="quarter" idx="15"/>
          </p:nvPr>
        </p:nvSpPr>
        <p:spPr/>
        <p:txBody>
          <a:bodyPr/>
          <a:lstStyle/>
          <a:p>
            <a:r>
              <a:rPr lang="da-DK"/>
              <a:t>// FÅ HJÆLP PÅ 70 11 18 10 / www.ludomani.dk</a:t>
            </a:r>
            <a:endParaRPr lang="da-DK" dirty="0"/>
          </a:p>
        </p:txBody>
      </p:sp>
      <p:sp>
        <p:nvSpPr>
          <p:cNvPr id="7" name="Pladsholder til diasnummer 6"/>
          <p:cNvSpPr>
            <a:spLocks noGrp="1"/>
          </p:cNvSpPr>
          <p:nvPr>
            <p:ph type="sldNum" sz="quarter" idx="12"/>
          </p:nvPr>
        </p:nvSpPr>
        <p:spPr/>
        <p:txBody>
          <a:bodyPr/>
          <a:lstStyle/>
          <a:p>
            <a:fld id="{7F0D5D41-14F5-4A61-B29B-01D7869A32AF}" type="slidenum">
              <a:rPr lang="da-DK" smtClean="0"/>
              <a:t>39</a:t>
            </a:fld>
            <a:endParaRPr lang="da-DK" dirty="0"/>
          </a:p>
        </p:txBody>
      </p:sp>
      <p:sp>
        <p:nvSpPr>
          <p:cNvPr id="13" name="Rektangel 12">
            <a:extLst>
              <a:ext uri="{FF2B5EF4-FFF2-40B4-BE49-F238E27FC236}">
                <a16:creationId xmlns:a16="http://schemas.microsoft.com/office/drawing/2014/main" id="{F291679F-3506-574D-AE35-CD34C139FF76}"/>
              </a:ext>
            </a:extLst>
          </p:cNvPr>
          <p:cNvSpPr/>
          <p:nvPr/>
        </p:nvSpPr>
        <p:spPr>
          <a:xfrm>
            <a:off x="244105" y="458921"/>
            <a:ext cx="5775695" cy="3908762"/>
          </a:xfrm>
          <a:prstGeom prst="rect">
            <a:avLst/>
          </a:prstGeom>
        </p:spPr>
        <p:txBody>
          <a:bodyPr wrap="square">
            <a:spAutoFit/>
          </a:bodyPr>
          <a:lstStyle/>
          <a:p>
            <a:r>
              <a:rPr lang="da-DK" sz="2800" b="1" dirty="0"/>
              <a:t>Skin </a:t>
            </a:r>
            <a:r>
              <a:rPr lang="da-DK" sz="2800" b="1" dirty="0" err="1"/>
              <a:t>betting</a:t>
            </a:r>
            <a:r>
              <a:rPr lang="da-DK" sz="2800" b="1" dirty="0"/>
              <a:t> / skin gambling</a:t>
            </a:r>
            <a:endParaRPr lang="da-DK" sz="2800" dirty="0"/>
          </a:p>
          <a:p>
            <a:endParaRPr lang="da-DK" sz="2000" dirty="0"/>
          </a:p>
          <a:p>
            <a:pPr marL="342900" indent="-342900">
              <a:buFont typeface="Arial"/>
              <a:buChar char="•"/>
            </a:pPr>
            <a:endParaRPr lang="da-DK" sz="2000" dirty="0"/>
          </a:p>
          <a:p>
            <a:pPr marL="342900" indent="-342900">
              <a:buFont typeface="Arial"/>
              <a:buChar char="•"/>
            </a:pPr>
            <a:r>
              <a:rPr lang="da-DK" sz="2000" dirty="0"/>
              <a:t>Når man bruger sine skins som indsats i online pengespil som </a:t>
            </a:r>
            <a:r>
              <a:rPr lang="da-DK" sz="2000" dirty="0" err="1"/>
              <a:t>betting</a:t>
            </a:r>
            <a:r>
              <a:rPr lang="da-DK" sz="2000" dirty="0"/>
              <a:t> på </a:t>
            </a:r>
            <a:r>
              <a:rPr lang="da-DK" sz="2000" dirty="0" err="1"/>
              <a:t>esport</a:t>
            </a:r>
            <a:r>
              <a:rPr lang="da-DK" sz="2000" dirty="0"/>
              <a:t>, roulette, </a:t>
            </a:r>
            <a:r>
              <a:rPr lang="da-DK" sz="2000" dirty="0" err="1"/>
              <a:t>blackjack</a:t>
            </a:r>
            <a:r>
              <a:rPr lang="da-DK" sz="2000" dirty="0"/>
              <a:t>, </a:t>
            </a:r>
            <a:r>
              <a:rPr lang="da-DK" sz="2000" dirty="0" err="1"/>
              <a:t>crash</a:t>
            </a:r>
            <a:r>
              <a:rPr lang="da-DK" sz="2000" dirty="0"/>
              <a:t> og </a:t>
            </a:r>
            <a:r>
              <a:rPr lang="da-DK" sz="2000" dirty="0" err="1"/>
              <a:t>coin</a:t>
            </a:r>
            <a:r>
              <a:rPr lang="da-DK" sz="2000" dirty="0"/>
              <a:t> flip </a:t>
            </a:r>
          </a:p>
          <a:p>
            <a:endParaRPr lang="da-DK" sz="2000" dirty="0"/>
          </a:p>
          <a:p>
            <a:pPr marL="342900" indent="-342900">
              <a:buFont typeface="Arial"/>
              <a:buChar char="•"/>
            </a:pPr>
            <a:r>
              <a:rPr lang="da-DK" sz="2000" dirty="0"/>
              <a:t>Skin </a:t>
            </a:r>
            <a:r>
              <a:rPr lang="da-DK" sz="2000" dirty="0" err="1"/>
              <a:t>betting</a:t>
            </a:r>
            <a:r>
              <a:rPr lang="da-DK" sz="2000" dirty="0"/>
              <a:t> foregår uden for selve computerspillet på ulovlige udenlandske hjemmesider </a:t>
            </a:r>
          </a:p>
          <a:p>
            <a:endParaRPr lang="da-DK" sz="2000" dirty="0"/>
          </a:p>
          <a:p>
            <a:pPr marL="342900" indent="-342900">
              <a:buFont typeface="Arial"/>
              <a:buChar char="•"/>
            </a:pPr>
            <a:endParaRPr lang="da-DK" sz="2000" dirty="0"/>
          </a:p>
        </p:txBody>
      </p:sp>
      <p:pic>
        <p:nvPicPr>
          <p:cNvPr id="9" name="Billede 8">
            <a:extLst>
              <a:ext uri="{FF2B5EF4-FFF2-40B4-BE49-F238E27FC236}">
                <a16:creationId xmlns:a16="http://schemas.microsoft.com/office/drawing/2014/main" id="{355B2E04-FD56-1948-BFB9-D79ADD6CE332}"/>
              </a:ext>
            </a:extLst>
          </p:cNvPr>
          <p:cNvPicPr>
            <a:picLocks noChangeAspect="1"/>
          </p:cNvPicPr>
          <p:nvPr/>
        </p:nvPicPr>
        <p:blipFill>
          <a:blip r:embed="rId5"/>
          <a:stretch>
            <a:fillRect/>
          </a:stretch>
        </p:blipFill>
        <p:spPr>
          <a:xfrm>
            <a:off x="6721928" y="1930952"/>
            <a:ext cx="4828349" cy="2630618"/>
          </a:xfrm>
          <a:prstGeom prst="rect">
            <a:avLst/>
          </a:prstGeom>
        </p:spPr>
      </p:pic>
    </p:spTree>
    <p:extLst>
      <p:ext uri="{BB962C8B-B14F-4D97-AF65-F5344CB8AC3E}">
        <p14:creationId xmlns:p14="http://schemas.microsoft.com/office/powerpoint/2010/main" val="3556460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b="1" dirty="0"/>
              <a:t>Udbredelsen af pengespil og </a:t>
            </a:r>
            <a:r>
              <a:rPr lang="da-DK" b="1" dirty="0" err="1"/>
              <a:t>pengespilsproblemer</a:t>
            </a:r>
            <a:r>
              <a:rPr lang="da-DK" b="1" dirty="0"/>
              <a:t> i Danmark og Grønland</a:t>
            </a:r>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4</a:t>
            </a:fld>
            <a:endParaRPr lang="da-DK" dirty="0"/>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dirty="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1079568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E1716B8-85AC-49AB-B2E4-D03880A1B6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2E1716B8-85AC-49AB-B2E4-D03880A1B6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ktangel 3"/>
          <p:cNvSpPr/>
          <p:nvPr/>
        </p:nvSpPr>
        <p:spPr>
          <a:xfrm>
            <a:off x="113166" y="1766251"/>
            <a:ext cx="6096000" cy="1015663"/>
          </a:xfrm>
          <a:prstGeom prst="rect">
            <a:avLst/>
          </a:prstGeom>
        </p:spPr>
        <p:txBody>
          <a:bodyPr>
            <a:spAutoFit/>
          </a:bodyPr>
          <a:lstStyle/>
          <a:p>
            <a:endParaRPr lang="da-DK" sz="2000" dirty="0"/>
          </a:p>
          <a:p>
            <a:pPr marL="342900" indent="-342900">
              <a:buFont typeface="Arial"/>
              <a:buChar char="•"/>
            </a:pPr>
            <a:endParaRPr lang="da-DK" sz="2000" dirty="0"/>
          </a:p>
          <a:p>
            <a:endParaRPr lang="da-DK" sz="2000" i="1" dirty="0"/>
          </a:p>
        </p:txBody>
      </p:sp>
      <p:sp>
        <p:nvSpPr>
          <p:cNvPr id="5" name="Pladsholder til sidefod 4"/>
          <p:cNvSpPr>
            <a:spLocks noGrp="1"/>
          </p:cNvSpPr>
          <p:nvPr>
            <p:ph type="ftr" sz="quarter" idx="15"/>
          </p:nvPr>
        </p:nvSpPr>
        <p:spPr/>
        <p:txBody>
          <a:bodyPr/>
          <a:lstStyle/>
          <a:p>
            <a:r>
              <a:rPr lang="da-DK"/>
              <a:t>// FÅ HJÆLP PÅ 70 11 18 10 / www.ludomani.dk</a:t>
            </a:r>
            <a:endParaRPr lang="da-DK" dirty="0"/>
          </a:p>
        </p:txBody>
      </p:sp>
      <p:sp>
        <p:nvSpPr>
          <p:cNvPr id="7" name="Pladsholder til diasnummer 6"/>
          <p:cNvSpPr>
            <a:spLocks noGrp="1"/>
          </p:cNvSpPr>
          <p:nvPr>
            <p:ph type="sldNum" sz="quarter" idx="12"/>
          </p:nvPr>
        </p:nvSpPr>
        <p:spPr/>
        <p:txBody>
          <a:bodyPr/>
          <a:lstStyle/>
          <a:p>
            <a:fld id="{7F0D5D41-14F5-4A61-B29B-01D7869A32AF}" type="slidenum">
              <a:rPr lang="da-DK" smtClean="0"/>
              <a:t>40</a:t>
            </a:fld>
            <a:endParaRPr lang="da-DK" dirty="0"/>
          </a:p>
        </p:txBody>
      </p:sp>
      <p:sp>
        <p:nvSpPr>
          <p:cNvPr id="13" name="Rektangel 12">
            <a:extLst>
              <a:ext uri="{FF2B5EF4-FFF2-40B4-BE49-F238E27FC236}">
                <a16:creationId xmlns:a16="http://schemas.microsoft.com/office/drawing/2014/main" id="{F291679F-3506-574D-AE35-CD34C139FF76}"/>
              </a:ext>
            </a:extLst>
          </p:cNvPr>
          <p:cNvSpPr/>
          <p:nvPr/>
        </p:nvSpPr>
        <p:spPr>
          <a:xfrm>
            <a:off x="231889" y="413904"/>
            <a:ext cx="5692548" cy="5447645"/>
          </a:xfrm>
          <a:prstGeom prst="rect">
            <a:avLst/>
          </a:prstGeom>
        </p:spPr>
        <p:txBody>
          <a:bodyPr wrap="square">
            <a:spAutoFit/>
          </a:bodyPr>
          <a:lstStyle/>
          <a:p>
            <a:r>
              <a:rPr lang="da-DK" sz="2800" b="1" dirty="0" err="1"/>
              <a:t>eSports</a:t>
            </a:r>
            <a:r>
              <a:rPr lang="da-DK" sz="2800" b="1" dirty="0"/>
              <a:t> </a:t>
            </a:r>
            <a:r>
              <a:rPr lang="da-DK" sz="2800" b="1" dirty="0" err="1"/>
              <a:t>betting</a:t>
            </a:r>
            <a:r>
              <a:rPr lang="da-DK" sz="2800" b="1" dirty="0"/>
              <a:t> </a:t>
            </a: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eSport </a:t>
            </a:r>
            <a:r>
              <a:rPr lang="da-DK" sz="2000" dirty="0" err="1"/>
              <a:t>betting</a:t>
            </a:r>
            <a:r>
              <a:rPr lang="da-DK" sz="2000" dirty="0"/>
              <a:t> er </a:t>
            </a:r>
            <a:r>
              <a:rPr lang="da-DK" sz="2000" dirty="0" err="1"/>
              <a:t>betting</a:t>
            </a:r>
            <a:r>
              <a:rPr lang="da-DK" sz="2000" dirty="0"/>
              <a:t> på </a:t>
            </a:r>
            <a:r>
              <a:rPr lang="da-DK" sz="2000" dirty="0" err="1"/>
              <a:t>esportskampe</a:t>
            </a:r>
            <a:r>
              <a:rPr lang="da-DK" sz="2000" dirty="0"/>
              <a:t> fx CS:GO eller </a:t>
            </a:r>
            <a:r>
              <a:rPr lang="da-DK" sz="2000" dirty="0" err="1"/>
              <a:t>LoL</a:t>
            </a:r>
            <a:r>
              <a:rPr lang="da-DK" sz="2000" dirty="0"/>
              <a:t>, ligesom man kan </a:t>
            </a:r>
            <a:r>
              <a:rPr lang="da-DK" sz="2000" dirty="0" err="1"/>
              <a:t>bette</a:t>
            </a:r>
            <a:r>
              <a:rPr lang="da-DK" sz="2000" dirty="0"/>
              <a:t> på fodboldkampe eller anden fysisk sport </a:t>
            </a:r>
          </a:p>
          <a:p>
            <a:pPr marL="342900" indent="-342900">
              <a:buFont typeface="Arial"/>
              <a:buChar char="•"/>
            </a:pPr>
            <a:endParaRPr lang="da-DK" sz="2000" dirty="0"/>
          </a:p>
          <a:p>
            <a:endParaRPr lang="da-DK" sz="2000" dirty="0"/>
          </a:p>
          <a:p>
            <a:endParaRPr lang="da-DK" sz="2000" dirty="0"/>
          </a:p>
          <a:p>
            <a:pPr marL="342900" indent="-342900">
              <a:buFont typeface="Arial"/>
              <a:buChar char="•"/>
            </a:pPr>
            <a:r>
              <a:rPr lang="da-DK" sz="2000" dirty="0"/>
              <a:t>Sponsorater og reklamer gør, at </a:t>
            </a:r>
            <a:r>
              <a:rPr lang="da-DK" sz="2000" dirty="0" err="1"/>
              <a:t>betting</a:t>
            </a:r>
            <a:r>
              <a:rPr lang="da-DK" sz="2000" dirty="0"/>
              <a:t> i stigende grad smelter sammen med </a:t>
            </a:r>
            <a:r>
              <a:rPr lang="da-DK" sz="2000" dirty="0" err="1"/>
              <a:t>esporten</a:t>
            </a:r>
            <a:r>
              <a:rPr lang="da-DK" sz="2000" dirty="0"/>
              <a:t> </a:t>
            </a:r>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p:txBody>
      </p:sp>
      <p:pic>
        <p:nvPicPr>
          <p:cNvPr id="11" name="Billede 10">
            <a:extLst>
              <a:ext uri="{FF2B5EF4-FFF2-40B4-BE49-F238E27FC236}">
                <a16:creationId xmlns:a16="http://schemas.microsoft.com/office/drawing/2014/main" id="{3ACC62A8-1816-B745-BE55-7BDCBEAD9466}"/>
              </a:ext>
            </a:extLst>
          </p:cNvPr>
          <p:cNvPicPr>
            <a:picLocks noChangeAspect="1"/>
          </p:cNvPicPr>
          <p:nvPr/>
        </p:nvPicPr>
        <p:blipFill>
          <a:blip r:embed="rId5"/>
          <a:stretch>
            <a:fillRect/>
          </a:stretch>
        </p:blipFill>
        <p:spPr>
          <a:xfrm>
            <a:off x="6648315" y="3187766"/>
            <a:ext cx="2161856" cy="2711180"/>
          </a:xfrm>
          <a:prstGeom prst="rect">
            <a:avLst/>
          </a:prstGeom>
        </p:spPr>
      </p:pic>
      <p:pic>
        <p:nvPicPr>
          <p:cNvPr id="14" name="Billede 13">
            <a:extLst>
              <a:ext uri="{FF2B5EF4-FFF2-40B4-BE49-F238E27FC236}">
                <a16:creationId xmlns:a16="http://schemas.microsoft.com/office/drawing/2014/main" id="{A13E97AD-F49C-5E4F-8CB5-CF0CAF6B5AD3}"/>
              </a:ext>
            </a:extLst>
          </p:cNvPr>
          <p:cNvPicPr>
            <a:picLocks noChangeAspect="1"/>
          </p:cNvPicPr>
          <p:nvPr/>
        </p:nvPicPr>
        <p:blipFill>
          <a:blip r:embed="rId6"/>
          <a:stretch>
            <a:fillRect/>
          </a:stretch>
        </p:blipFill>
        <p:spPr>
          <a:xfrm>
            <a:off x="8795656" y="3055302"/>
            <a:ext cx="3074979" cy="2773785"/>
          </a:xfrm>
          <a:prstGeom prst="rect">
            <a:avLst/>
          </a:prstGeom>
        </p:spPr>
      </p:pic>
      <p:pic>
        <p:nvPicPr>
          <p:cNvPr id="2" name="Billede 1">
            <a:extLst>
              <a:ext uri="{FF2B5EF4-FFF2-40B4-BE49-F238E27FC236}">
                <a16:creationId xmlns:a16="http://schemas.microsoft.com/office/drawing/2014/main" id="{319DA234-A709-9C41-8AD4-A4C420727ED5}"/>
              </a:ext>
            </a:extLst>
          </p:cNvPr>
          <p:cNvPicPr>
            <a:picLocks noChangeAspect="1"/>
          </p:cNvPicPr>
          <p:nvPr/>
        </p:nvPicPr>
        <p:blipFill>
          <a:blip r:embed="rId7"/>
          <a:stretch>
            <a:fillRect/>
          </a:stretch>
        </p:blipFill>
        <p:spPr>
          <a:xfrm>
            <a:off x="6648316" y="792750"/>
            <a:ext cx="5222320" cy="2393177"/>
          </a:xfrm>
          <a:prstGeom prst="rect">
            <a:avLst/>
          </a:prstGeom>
        </p:spPr>
      </p:pic>
    </p:spTree>
    <p:extLst>
      <p:ext uri="{BB962C8B-B14F-4D97-AF65-F5344CB8AC3E}">
        <p14:creationId xmlns:p14="http://schemas.microsoft.com/office/powerpoint/2010/main" val="4268181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6"/>
          <p:cNvSpPr/>
          <p:nvPr/>
        </p:nvSpPr>
        <p:spPr>
          <a:xfrm>
            <a:off x="232228" y="403626"/>
            <a:ext cx="6096000" cy="5262979"/>
          </a:xfrm>
          <a:prstGeom prst="rect">
            <a:avLst/>
          </a:prstGeom>
        </p:spPr>
        <p:txBody>
          <a:bodyPr>
            <a:spAutoFit/>
          </a:bodyPr>
          <a:lstStyle/>
          <a:p>
            <a:r>
              <a:rPr lang="da-DK" sz="2800" b="1" dirty="0"/>
              <a:t>Streamer promovere skin </a:t>
            </a:r>
            <a:r>
              <a:rPr lang="da-DK" sz="2800" b="1" dirty="0" err="1"/>
              <a:t>betting</a:t>
            </a:r>
            <a:r>
              <a:rPr lang="da-DK" sz="2800" b="1" dirty="0"/>
              <a:t> og </a:t>
            </a:r>
            <a:r>
              <a:rPr lang="da-DK" sz="2800" b="1" dirty="0" err="1"/>
              <a:t>loot</a:t>
            </a:r>
            <a:r>
              <a:rPr lang="da-DK" sz="2800" b="1" dirty="0"/>
              <a:t> </a:t>
            </a:r>
            <a:r>
              <a:rPr lang="da-DK" sz="2800" b="1" dirty="0" err="1"/>
              <a:t>boxes</a:t>
            </a:r>
            <a:r>
              <a:rPr lang="da-DK" sz="2800" b="1" dirty="0"/>
              <a:t> på sociale medier</a:t>
            </a:r>
            <a:endParaRPr lang="da-DK" sz="2800" dirty="0"/>
          </a:p>
          <a:p>
            <a:endParaRPr lang="da-DK" sz="2000" dirty="0"/>
          </a:p>
          <a:p>
            <a:endParaRPr lang="da-DK" sz="2000" dirty="0"/>
          </a:p>
          <a:p>
            <a:pPr marL="342900" indent="-342900">
              <a:buFont typeface="Arial"/>
              <a:buChar char="•"/>
            </a:pPr>
            <a:endParaRPr lang="da-DK" sz="2000" dirty="0"/>
          </a:p>
          <a:p>
            <a:pPr marL="342900" indent="-342900">
              <a:buFont typeface="Arial"/>
              <a:buChar char="•"/>
            </a:pPr>
            <a:r>
              <a:rPr lang="da-DK" sz="2000" dirty="0"/>
              <a:t>Facebook, </a:t>
            </a:r>
            <a:r>
              <a:rPr lang="da-DK" sz="2000" dirty="0" err="1"/>
              <a:t>Steam</a:t>
            </a:r>
            <a:r>
              <a:rPr lang="da-DK" sz="2000" dirty="0"/>
              <a:t>, YouTube og </a:t>
            </a:r>
            <a:r>
              <a:rPr lang="da-DK" sz="2000" dirty="0" err="1"/>
              <a:t>Twitch</a:t>
            </a:r>
            <a:r>
              <a:rPr lang="da-DK" sz="2000" dirty="0"/>
              <a:t> </a:t>
            </a:r>
          </a:p>
          <a:p>
            <a:endParaRPr lang="da-DK" sz="2000" dirty="0"/>
          </a:p>
          <a:p>
            <a:pPr marL="342900" indent="-342900">
              <a:buFont typeface="Arial"/>
              <a:buChar char="•"/>
            </a:pPr>
            <a:endParaRPr lang="da-DK" sz="2000" dirty="0"/>
          </a:p>
          <a:p>
            <a:pPr marL="342900" indent="-342900">
              <a:buFont typeface="Arial"/>
              <a:buChar char="•"/>
            </a:pPr>
            <a:r>
              <a:rPr lang="da-DK" sz="2000" dirty="0"/>
              <a:t>Fx har ”W2SPlays” 3,51 mio. abonnenter</a:t>
            </a:r>
          </a:p>
          <a:p>
            <a:pPr marL="342900" indent="-342900">
              <a:buFont typeface="Arial"/>
              <a:buChar char="•"/>
            </a:pPr>
            <a:endParaRPr lang="da-DK" sz="2000" dirty="0"/>
          </a:p>
          <a:p>
            <a:endParaRPr lang="da-DK" sz="2000" dirty="0"/>
          </a:p>
          <a:p>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5" name="Pladsholder til diasnummer 4"/>
          <p:cNvSpPr>
            <a:spLocks noGrp="1"/>
          </p:cNvSpPr>
          <p:nvPr>
            <p:ph type="sldNum" sz="quarter" idx="12"/>
          </p:nvPr>
        </p:nvSpPr>
        <p:spPr/>
        <p:txBody>
          <a:bodyPr/>
          <a:lstStyle/>
          <a:p>
            <a:fld id="{7F0D5D41-14F5-4A61-B29B-01D7869A32AF}" type="slidenum">
              <a:rPr lang="da-DK" smtClean="0"/>
              <a:t>41</a:t>
            </a:fld>
            <a:endParaRPr lang="da-DK" dirty="0"/>
          </a:p>
        </p:txBody>
      </p:sp>
      <p:pic>
        <p:nvPicPr>
          <p:cNvPr id="11" name="Billede 10">
            <a:hlinkClick r:id="rId6"/>
            <a:extLst>
              <a:ext uri="{FF2B5EF4-FFF2-40B4-BE49-F238E27FC236}">
                <a16:creationId xmlns:a16="http://schemas.microsoft.com/office/drawing/2014/main" id="{BDBA7047-D44B-CA44-8E67-4EE9DB78005D}"/>
              </a:ext>
            </a:extLst>
          </p:cNvPr>
          <p:cNvPicPr>
            <a:picLocks noChangeAspect="1"/>
          </p:cNvPicPr>
          <p:nvPr/>
        </p:nvPicPr>
        <p:blipFill>
          <a:blip r:embed="rId7"/>
          <a:stretch>
            <a:fillRect/>
          </a:stretch>
        </p:blipFill>
        <p:spPr>
          <a:xfrm>
            <a:off x="6702267" y="3244333"/>
            <a:ext cx="4663509" cy="2511120"/>
          </a:xfrm>
          <a:prstGeom prst="rect">
            <a:avLst/>
          </a:prstGeom>
        </p:spPr>
      </p:pic>
      <p:pic>
        <p:nvPicPr>
          <p:cNvPr id="9" name="Billede 8">
            <a:extLst>
              <a:ext uri="{FF2B5EF4-FFF2-40B4-BE49-F238E27FC236}">
                <a16:creationId xmlns:a16="http://schemas.microsoft.com/office/drawing/2014/main" id="{6EAEED22-5367-A042-85FA-1950DC6D700B}"/>
              </a:ext>
            </a:extLst>
          </p:cNvPr>
          <p:cNvPicPr>
            <a:picLocks noChangeAspect="1"/>
          </p:cNvPicPr>
          <p:nvPr/>
        </p:nvPicPr>
        <p:blipFill>
          <a:blip r:embed="rId8"/>
          <a:stretch>
            <a:fillRect/>
          </a:stretch>
        </p:blipFill>
        <p:spPr>
          <a:xfrm>
            <a:off x="6702267" y="780692"/>
            <a:ext cx="4663509" cy="2463641"/>
          </a:xfrm>
          <a:prstGeom prst="rect">
            <a:avLst/>
          </a:prstGeom>
        </p:spPr>
      </p:pic>
    </p:spTree>
    <p:extLst>
      <p:ext uri="{BB962C8B-B14F-4D97-AF65-F5344CB8AC3E}">
        <p14:creationId xmlns:p14="http://schemas.microsoft.com/office/powerpoint/2010/main" val="3097549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rcRect l="7517" r="7517"/>
          <a:stretch>
            <a:fillRect/>
          </a:stretch>
        </p:blipFill>
        <p:spPr>
          <a:xfrm>
            <a:off x="3053523" y="5471933"/>
            <a:ext cx="1897151" cy="1394487"/>
          </a:xfrm>
        </p:spPr>
      </p:pic>
      <p:sp>
        <p:nvSpPr>
          <p:cNvPr id="2" name="Slide Number Placeholder 1"/>
          <p:cNvSpPr>
            <a:spLocks noGrp="1"/>
          </p:cNvSpPr>
          <p:nvPr>
            <p:ph type="sldNum" sz="quarter" idx="12"/>
          </p:nvPr>
        </p:nvSpPr>
        <p:spPr/>
        <p:txBody>
          <a:bodyPr/>
          <a:lstStyle/>
          <a:p>
            <a:fld id="{7F0D5D41-14F5-4A61-B29B-01D7869A32AF}" type="slidenum">
              <a:rPr lang="da-DK" smtClean="0"/>
              <a:t>42</a:t>
            </a:fld>
            <a:endParaRPr lang="da-DK" dirty="0"/>
          </a:p>
        </p:txBody>
      </p:sp>
      <p:sp>
        <p:nvSpPr>
          <p:cNvPr id="3" name="Title 2"/>
          <p:cNvSpPr>
            <a:spLocks noGrp="1"/>
          </p:cNvSpPr>
          <p:nvPr>
            <p:ph type="title"/>
          </p:nvPr>
        </p:nvSpPr>
        <p:spPr>
          <a:xfrm>
            <a:off x="296083" y="2781315"/>
            <a:ext cx="5587699" cy="895504"/>
          </a:xfrm>
        </p:spPr>
        <p:txBody>
          <a:bodyPr/>
          <a:lstStyle/>
          <a:p>
            <a:r>
              <a:rPr lang="en-US" dirty="0">
                <a:hlinkClick r:id="rId3"/>
              </a:rPr>
              <a:t>www.GamingNotGambling.dk</a:t>
            </a:r>
            <a:r>
              <a:rPr lang="en-US" dirty="0"/>
              <a:t> </a:t>
            </a:r>
          </a:p>
        </p:txBody>
      </p:sp>
      <p:pic>
        <p:nvPicPr>
          <p:cNvPr id="9" name="Picture 8"/>
          <p:cNvPicPr>
            <a:picLocks noChangeAspect="1"/>
          </p:cNvPicPr>
          <p:nvPr/>
        </p:nvPicPr>
        <p:blipFill>
          <a:blip r:embed="rId4"/>
          <a:stretch>
            <a:fillRect/>
          </a:stretch>
        </p:blipFill>
        <p:spPr>
          <a:xfrm>
            <a:off x="5399101" y="5512493"/>
            <a:ext cx="2155347" cy="1345507"/>
          </a:xfrm>
          <a:prstGeom prst="rect">
            <a:avLst/>
          </a:prstGeom>
        </p:spPr>
      </p:pic>
      <p:pic>
        <p:nvPicPr>
          <p:cNvPr id="10" name="Picture 9"/>
          <p:cNvPicPr>
            <a:picLocks noChangeAspect="1"/>
          </p:cNvPicPr>
          <p:nvPr/>
        </p:nvPicPr>
        <p:blipFill>
          <a:blip r:embed="rId5"/>
          <a:stretch>
            <a:fillRect/>
          </a:stretch>
        </p:blipFill>
        <p:spPr>
          <a:xfrm>
            <a:off x="6163753" y="281941"/>
            <a:ext cx="5657262" cy="5570651"/>
          </a:xfrm>
          <a:prstGeom prst="rect">
            <a:avLst/>
          </a:prstGeom>
        </p:spPr>
      </p:pic>
      <p:sp>
        <p:nvSpPr>
          <p:cNvPr id="11" name="TextBox 10"/>
          <p:cNvSpPr txBox="1"/>
          <p:nvPr/>
        </p:nvSpPr>
        <p:spPr>
          <a:xfrm>
            <a:off x="6570655" y="596066"/>
            <a:ext cx="5002510" cy="4308872"/>
          </a:xfrm>
          <a:prstGeom prst="rect">
            <a:avLst/>
          </a:prstGeom>
          <a:noFill/>
        </p:spPr>
        <p:txBody>
          <a:bodyPr wrap="square" lIns="0" tIns="0" rIns="0" bIns="0" rtlCol="0">
            <a:spAutoFit/>
          </a:bodyPr>
          <a:lstStyle/>
          <a:p>
            <a:pPr algn="l"/>
            <a:r>
              <a:rPr lang="da-DK" sz="2000" dirty="0">
                <a:solidFill>
                  <a:schemeClr val="accent4"/>
                </a:solidFill>
              </a:rPr>
              <a:t>Gaming og gambling flyder mere og mere sammen</a:t>
            </a:r>
          </a:p>
          <a:p>
            <a:pPr algn="l"/>
            <a:endParaRPr lang="da-DK" sz="2000" dirty="0">
              <a:solidFill>
                <a:schemeClr val="accent4"/>
              </a:solidFill>
            </a:endParaRPr>
          </a:p>
          <a:p>
            <a:pPr marL="342900" indent="-342900" algn="l">
              <a:buFont typeface="Arial"/>
              <a:buChar char="•"/>
            </a:pPr>
            <a:r>
              <a:rPr lang="da-DK" sz="2000" dirty="0">
                <a:solidFill>
                  <a:schemeClr val="accent4"/>
                </a:solidFill>
              </a:rPr>
              <a:t>96 % af de unge mænd </a:t>
            </a:r>
            <a:r>
              <a:rPr lang="da-DK" sz="2000" dirty="0" err="1">
                <a:solidFill>
                  <a:schemeClr val="accent4"/>
                </a:solidFill>
              </a:rPr>
              <a:t>gamer</a:t>
            </a:r>
            <a:endParaRPr lang="da-DK" sz="2000" dirty="0">
              <a:solidFill>
                <a:schemeClr val="accent4"/>
              </a:solidFill>
            </a:endParaRPr>
          </a:p>
          <a:p>
            <a:pPr marL="342900" indent="-342900" algn="l">
              <a:buFont typeface="Arial"/>
              <a:buChar char="•"/>
            </a:pPr>
            <a:endParaRPr lang="da-DK" sz="2000" dirty="0">
              <a:solidFill>
                <a:schemeClr val="accent4"/>
              </a:solidFill>
            </a:endParaRPr>
          </a:p>
          <a:p>
            <a:pPr marL="342900" indent="-342900" algn="l">
              <a:buFont typeface="Arial"/>
              <a:buChar char="•"/>
            </a:pPr>
            <a:r>
              <a:rPr lang="da-DK" sz="2000" dirty="0">
                <a:solidFill>
                  <a:schemeClr val="accent4"/>
                </a:solidFill>
              </a:rPr>
              <a:t>Der findes både </a:t>
            </a:r>
            <a:r>
              <a:rPr lang="da-DK" sz="2000" dirty="0" err="1">
                <a:solidFill>
                  <a:schemeClr val="accent4"/>
                </a:solidFill>
              </a:rPr>
              <a:t>betting</a:t>
            </a:r>
            <a:r>
              <a:rPr lang="da-DK" sz="2000" dirty="0">
                <a:solidFill>
                  <a:schemeClr val="accent4"/>
                </a:solidFill>
              </a:rPr>
              <a:t> på </a:t>
            </a:r>
            <a:r>
              <a:rPr lang="da-DK" sz="2000" dirty="0" err="1">
                <a:solidFill>
                  <a:schemeClr val="accent4"/>
                </a:solidFill>
              </a:rPr>
              <a:t>esport</a:t>
            </a:r>
            <a:r>
              <a:rPr lang="da-DK" sz="2000" dirty="0">
                <a:solidFill>
                  <a:schemeClr val="accent4"/>
                </a:solidFill>
              </a:rPr>
              <a:t> og mere skjult gambling i </a:t>
            </a:r>
            <a:r>
              <a:rPr lang="da-DK" sz="2000" dirty="0" err="1">
                <a:solidFill>
                  <a:schemeClr val="accent4"/>
                </a:solidFill>
              </a:rPr>
              <a:t>gaming</a:t>
            </a:r>
            <a:endParaRPr lang="da-DK" sz="2000" dirty="0">
              <a:solidFill>
                <a:schemeClr val="accent4"/>
              </a:solidFill>
            </a:endParaRPr>
          </a:p>
          <a:p>
            <a:pPr marL="342900" indent="-342900" algn="l">
              <a:buFont typeface="Arial"/>
              <a:buChar char="•"/>
            </a:pPr>
            <a:endParaRPr lang="da-DK" sz="2000" dirty="0">
              <a:solidFill>
                <a:schemeClr val="accent4"/>
              </a:solidFill>
            </a:endParaRPr>
          </a:p>
          <a:p>
            <a:pPr marL="342900" indent="-342900" algn="l">
              <a:buFont typeface="Arial"/>
              <a:buChar char="•"/>
            </a:pPr>
            <a:r>
              <a:rPr lang="da-DK" sz="2000" dirty="0">
                <a:solidFill>
                  <a:schemeClr val="accent4"/>
                </a:solidFill>
              </a:rPr>
              <a:t>Derfor har vi lavet film og værktøjer, som du kan hente på </a:t>
            </a:r>
            <a:r>
              <a:rPr lang="da-DK" sz="2000" dirty="0">
                <a:solidFill>
                  <a:schemeClr val="accent4"/>
                </a:solidFill>
                <a:hlinkClick r:id="rId6"/>
              </a:rPr>
              <a:t>www.gamingnotgambling.dk</a:t>
            </a:r>
            <a:endParaRPr lang="da-DK" sz="2000" dirty="0">
              <a:solidFill>
                <a:schemeClr val="accent4"/>
              </a:solidFill>
            </a:endParaRPr>
          </a:p>
          <a:p>
            <a:pPr marL="342900" indent="-342900" algn="l">
              <a:buFont typeface="Arial"/>
              <a:buChar char="•"/>
            </a:pPr>
            <a:endParaRPr lang="da-DK" sz="2000" dirty="0">
              <a:solidFill>
                <a:schemeClr val="accent4"/>
              </a:solidFill>
            </a:endParaRPr>
          </a:p>
          <a:p>
            <a:pPr marL="342900" indent="-342900" algn="l">
              <a:buFont typeface="Arial"/>
              <a:buChar char="•"/>
            </a:pPr>
            <a:r>
              <a:rPr lang="da-DK" sz="2000" dirty="0">
                <a:solidFill>
                  <a:schemeClr val="accent4"/>
                </a:solidFill>
              </a:rPr>
              <a:t>Du kan også booke et oplæg om emnet via </a:t>
            </a:r>
            <a:r>
              <a:rPr lang="da-DK" sz="2000" dirty="0">
                <a:solidFill>
                  <a:schemeClr val="accent4"/>
                </a:solidFill>
                <a:hlinkClick r:id="rId7"/>
              </a:rPr>
              <a:t>st@ludomani.dk</a:t>
            </a:r>
            <a:r>
              <a:rPr lang="da-DK" sz="2000" dirty="0">
                <a:solidFill>
                  <a:schemeClr val="accent4"/>
                </a:solidFill>
              </a:rPr>
              <a:t> </a:t>
            </a:r>
          </a:p>
        </p:txBody>
      </p:sp>
      <p:sp>
        <p:nvSpPr>
          <p:cNvPr id="4" name="Pladsholder til sidefod 3"/>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2819612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b="1" dirty="0"/>
              <a:t>Hvad kan du gøre?</a:t>
            </a:r>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43</a:t>
            </a:fld>
            <a:endParaRPr lang="da-DK" dirty="0"/>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dirty="0" err="1">
              <a:solidFill>
                <a:schemeClr val="accent4"/>
              </a:solidFill>
            </a:endParaRPr>
          </a:p>
        </p:txBody>
      </p:sp>
      <p:sp>
        <p:nvSpPr>
          <p:cNvPr id="6" name="Pladsholder til sidefod 5"/>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3307230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698338" y="113979"/>
            <a:ext cx="5469703" cy="686443"/>
          </a:xfrm>
        </p:spPr>
        <p:txBody>
          <a:bodyPr>
            <a:normAutofit/>
          </a:bodyPr>
          <a:lstStyle/>
          <a:p>
            <a:r>
              <a:rPr lang="en-US" dirty="0" err="1"/>
              <a:t>Forandringscirklen</a:t>
            </a:r>
            <a:endParaRPr lang="en-US" dirty="0"/>
          </a:p>
        </p:txBody>
      </p:sp>
      <p:sp>
        <p:nvSpPr>
          <p:cNvPr id="4" name="Oval 14"/>
          <p:cNvSpPr>
            <a:spLocks noChangeArrowheads="1"/>
          </p:cNvSpPr>
          <p:nvPr/>
        </p:nvSpPr>
        <p:spPr bwMode="auto">
          <a:xfrm>
            <a:off x="3935760" y="1700808"/>
            <a:ext cx="4229100" cy="4114800"/>
          </a:xfrm>
          <a:prstGeom prst="ellipse">
            <a:avLst/>
          </a:prstGeom>
          <a:solidFill>
            <a:srgbClr val="FFFFFF"/>
          </a:solidFill>
          <a:ln w="4127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 name="Text Box 12"/>
          <p:cNvSpPr txBox="1">
            <a:spLocks noChangeArrowheads="1"/>
          </p:cNvSpPr>
          <p:nvPr/>
        </p:nvSpPr>
        <p:spPr bwMode="auto">
          <a:xfrm>
            <a:off x="5194993" y="968152"/>
            <a:ext cx="17145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da-DK" sz="1100" b="1">
                <a:latin typeface="Garamond" pitchFamily="18" charset="0"/>
                <a:ea typeface="Times New Roman" pitchFamily="18" charset="0"/>
                <a:cs typeface="Arial" pitchFamily="34" charset="0"/>
              </a:rPr>
              <a:t>Førovervejelse</a:t>
            </a:r>
            <a:endParaRPr lang="da-DK" sz="700">
              <a:latin typeface="Arial" pitchFamily="34" charset="0"/>
              <a:cs typeface="Arial" pitchFamily="34" charset="0"/>
            </a:endParaRPr>
          </a:p>
          <a:p>
            <a:pPr eaLnBrk="0" fontAlgn="base" hangingPunct="0">
              <a:spcBef>
                <a:spcPct val="0"/>
              </a:spcBef>
              <a:spcAft>
                <a:spcPct val="0"/>
              </a:spcAft>
            </a:pPr>
            <a:endParaRPr lang="da-DK">
              <a:latin typeface="Arial" pitchFamily="34" charset="0"/>
              <a:cs typeface="Arial" pitchFamily="34" charset="0"/>
            </a:endParaRPr>
          </a:p>
        </p:txBody>
      </p:sp>
      <p:sp>
        <p:nvSpPr>
          <p:cNvPr id="7" name="Text Box 11"/>
          <p:cNvSpPr txBox="1">
            <a:spLocks noChangeArrowheads="1"/>
          </p:cNvSpPr>
          <p:nvPr/>
        </p:nvSpPr>
        <p:spPr bwMode="auto">
          <a:xfrm>
            <a:off x="1855118" y="2097670"/>
            <a:ext cx="17145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da-DK" sz="1100" b="1" dirty="0">
                <a:latin typeface="Garamond" pitchFamily="18" charset="0"/>
                <a:ea typeface="Times New Roman" pitchFamily="18" charset="0"/>
                <a:cs typeface="Arial" pitchFamily="34" charset="0"/>
              </a:rPr>
              <a:t>Tilbagefald</a:t>
            </a:r>
            <a:endParaRPr lang="da-DK" dirty="0">
              <a:latin typeface="Arial" pitchFamily="34" charset="0"/>
              <a:cs typeface="Arial" pitchFamily="34" charset="0"/>
            </a:endParaRPr>
          </a:p>
        </p:txBody>
      </p:sp>
      <p:sp>
        <p:nvSpPr>
          <p:cNvPr id="9" name="Text Box 9"/>
          <p:cNvSpPr txBox="1">
            <a:spLocks noChangeArrowheads="1"/>
          </p:cNvSpPr>
          <p:nvPr/>
        </p:nvSpPr>
        <p:spPr bwMode="auto">
          <a:xfrm>
            <a:off x="5194993" y="6243466"/>
            <a:ext cx="17145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da-DK" sz="1100" b="1">
                <a:latin typeface="Garamond" pitchFamily="18" charset="0"/>
                <a:ea typeface="Times New Roman" pitchFamily="18" charset="0"/>
                <a:cs typeface="Arial" pitchFamily="34" charset="0"/>
              </a:rPr>
              <a:t>Handling</a:t>
            </a:r>
            <a:endParaRPr lang="da-DK">
              <a:latin typeface="Arial" pitchFamily="34" charset="0"/>
              <a:cs typeface="Arial" pitchFamily="34" charset="0"/>
            </a:endParaRPr>
          </a:p>
        </p:txBody>
      </p:sp>
      <p:sp>
        <p:nvSpPr>
          <p:cNvPr id="10" name="Text Box 8"/>
          <p:cNvSpPr txBox="1">
            <a:spLocks noChangeArrowheads="1"/>
          </p:cNvSpPr>
          <p:nvPr/>
        </p:nvSpPr>
        <p:spPr bwMode="auto">
          <a:xfrm>
            <a:off x="8596362" y="4244284"/>
            <a:ext cx="17145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da-DK" sz="1100" b="1">
                <a:latin typeface="Garamond" pitchFamily="18" charset="0"/>
                <a:ea typeface="Times New Roman" pitchFamily="18" charset="0"/>
                <a:cs typeface="Arial" pitchFamily="34" charset="0"/>
              </a:rPr>
              <a:t>Beslutning</a:t>
            </a:r>
            <a:endParaRPr lang="da-DK">
              <a:latin typeface="Arial" pitchFamily="34" charset="0"/>
              <a:cs typeface="Arial" pitchFamily="34" charset="0"/>
            </a:endParaRPr>
          </a:p>
        </p:txBody>
      </p:sp>
      <p:sp>
        <p:nvSpPr>
          <p:cNvPr id="11" name="Text Box 7"/>
          <p:cNvSpPr txBox="1">
            <a:spLocks noChangeArrowheads="1"/>
          </p:cNvSpPr>
          <p:nvPr/>
        </p:nvSpPr>
        <p:spPr bwMode="auto">
          <a:xfrm>
            <a:off x="8596362" y="2097670"/>
            <a:ext cx="17145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da-DK" sz="1100" b="1" dirty="0">
                <a:latin typeface="Garamond" pitchFamily="18" charset="0"/>
                <a:ea typeface="Times New Roman" pitchFamily="18" charset="0"/>
                <a:cs typeface="Arial" pitchFamily="34" charset="0"/>
              </a:rPr>
              <a:t>Overvejelse/ambivalens</a:t>
            </a:r>
            <a:endParaRPr lang="da-DK" dirty="0">
              <a:latin typeface="Arial" pitchFamily="34" charset="0"/>
              <a:cs typeface="Arial" pitchFamily="34" charset="0"/>
            </a:endParaRPr>
          </a:p>
        </p:txBody>
      </p:sp>
      <p:sp>
        <p:nvSpPr>
          <p:cNvPr id="12" name="Line 6"/>
          <p:cNvSpPr>
            <a:spLocks noChangeShapeType="1"/>
          </p:cNvSpPr>
          <p:nvPr/>
        </p:nvSpPr>
        <p:spPr bwMode="auto">
          <a:xfrm>
            <a:off x="7450904" y="1340767"/>
            <a:ext cx="713957" cy="531490"/>
          </a:xfrm>
          <a:prstGeom prst="line">
            <a:avLst/>
          </a:prstGeom>
          <a:noFill/>
          <a:ln w="254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da-DK"/>
          </a:p>
        </p:txBody>
      </p:sp>
      <p:sp>
        <p:nvSpPr>
          <p:cNvPr id="14" name="Line 4"/>
          <p:cNvSpPr>
            <a:spLocks noChangeShapeType="1"/>
          </p:cNvSpPr>
          <p:nvPr/>
        </p:nvSpPr>
        <p:spPr bwMode="auto">
          <a:xfrm flipH="1">
            <a:off x="7959312" y="5293824"/>
            <a:ext cx="637050" cy="521785"/>
          </a:xfrm>
          <a:prstGeom prst="line">
            <a:avLst/>
          </a:prstGeom>
          <a:noFill/>
          <a:ln w="254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da-DK"/>
          </a:p>
        </p:txBody>
      </p:sp>
      <p:sp>
        <p:nvSpPr>
          <p:cNvPr id="16" name="Line 2"/>
          <p:cNvSpPr>
            <a:spLocks noChangeShapeType="1"/>
          </p:cNvSpPr>
          <p:nvPr/>
        </p:nvSpPr>
        <p:spPr bwMode="auto">
          <a:xfrm flipV="1">
            <a:off x="2998427" y="2992846"/>
            <a:ext cx="1" cy="791630"/>
          </a:xfrm>
          <a:prstGeom prst="line">
            <a:avLst/>
          </a:prstGeom>
          <a:noFill/>
          <a:ln w="25400">
            <a:solidFill>
              <a:srgbClr val="00000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da-DK"/>
          </a:p>
        </p:txBody>
      </p:sp>
      <p:sp>
        <p:nvSpPr>
          <p:cNvPr id="17" name="Line 1"/>
          <p:cNvSpPr>
            <a:spLocks noChangeShapeType="1"/>
          </p:cNvSpPr>
          <p:nvPr/>
        </p:nvSpPr>
        <p:spPr bwMode="auto">
          <a:xfrm flipV="1">
            <a:off x="3742138" y="1340768"/>
            <a:ext cx="937333" cy="360040"/>
          </a:xfrm>
          <a:prstGeom prst="line">
            <a:avLst/>
          </a:prstGeom>
          <a:noFill/>
          <a:ln w="25400">
            <a:solidFill>
              <a:srgbClr val="00000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da-DK"/>
          </a:p>
        </p:txBody>
      </p:sp>
      <p:sp>
        <p:nvSpPr>
          <p:cNvPr id="18" name="Rectangle 15"/>
          <p:cNvSpPr>
            <a:spLocks noChangeArrowheads="1"/>
          </p:cNvSpPr>
          <p:nvPr/>
        </p:nvSpPr>
        <p:spPr bwMode="auto">
          <a:xfrm>
            <a:off x="4523233" y="2890996"/>
            <a:ext cx="2927670" cy="1123384"/>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fontAlgn="base">
              <a:spcBef>
                <a:spcPct val="0"/>
              </a:spcBef>
              <a:spcAft>
                <a:spcPct val="0"/>
              </a:spcAft>
            </a:pPr>
            <a:r>
              <a:rPr lang="da-DK" sz="2600" b="1" i="1" dirty="0">
                <a:latin typeface="Garamond" pitchFamily="18" charset="0"/>
                <a:cs typeface="Arial" pitchFamily="34" charset="0"/>
              </a:rPr>
              <a:t>                                  Motivationscirklen</a:t>
            </a:r>
            <a:endParaRPr lang="da-DK" sz="2200" dirty="0">
              <a:latin typeface="Comic Sans MS" pitchFamily="66" charset="0"/>
              <a:cs typeface="Arial" pitchFamily="34" charset="0"/>
            </a:endParaRPr>
          </a:p>
          <a:p>
            <a:pPr eaLnBrk="0" fontAlgn="base" hangingPunct="0">
              <a:spcBef>
                <a:spcPct val="0"/>
              </a:spcBef>
              <a:spcAft>
                <a:spcPct val="0"/>
              </a:spcAft>
            </a:pPr>
            <a:endParaRPr lang="da-DK" dirty="0">
              <a:latin typeface="Arial" pitchFamily="34" charset="0"/>
              <a:cs typeface="Arial" pitchFamily="34" charset="0"/>
            </a:endParaRPr>
          </a:p>
        </p:txBody>
      </p:sp>
      <p:sp>
        <p:nvSpPr>
          <p:cNvPr id="19" name="Rectangle 22"/>
          <p:cNvSpPr>
            <a:spLocks noChangeArrowheads="1"/>
          </p:cNvSpPr>
          <p:nvPr/>
        </p:nvSpPr>
        <p:spPr bwMode="auto">
          <a:xfrm>
            <a:off x="1524001" y="272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da-DK">
              <a:latin typeface="Arial" pitchFamily="34" charset="0"/>
              <a:cs typeface="Arial" pitchFamily="34" charset="0"/>
            </a:endParaRPr>
          </a:p>
        </p:txBody>
      </p:sp>
      <p:sp>
        <p:nvSpPr>
          <p:cNvPr id="20" name="Text Box 11"/>
          <p:cNvSpPr txBox="1">
            <a:spLocks noChangeArrowheads="1"/>
          </p:cNvSpPr>
          <p:nvPr/>
        </p:nvSpPr>
        <p:spPr bwMode="auto">
          <a:xfrm>
            <a:off x="1855118" y="4244284"/>
            <a:ext cx="17145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da-DK" sz="1100" b="1" dirty="0">
                <a:latin typeface="Garamond" pitchFamily="18" charset="0"/>
                <a:ea typeface="Times New Roman" pitchFamily="18" charset="0"/>
                <a:cs typeface="Arial" pitchFamily="34" charset="0"/>
              </a:rPr>
              <a:t>Vedligeholdelse</a:t>
            </a:r>
            <a:endParaRPr lang="da-DK" dirty="0">
              <a:latin typeface="Arial" pitchFamily="34" charset="0"/>
              <a:cs typeface="Arial" pitchFamily="34" charset="0"/>
            </a:endParaRPr>
          </a:p>
        </p:txBody>
      </p:sp>
      <p:sp>
        <p:nvSpPr>
          <p:cNvPr id="22" name="Line 6"/>
          <p:cNvSpPr>
            <a:spLocks noChangeShapeType="1"/>
          </p:cNvSpPr>
          <p:nvPr/>
        </p:nvSpPr>
        <p:spPr bwMode="auto">
          <a:xfrm>
            <a:off x="9543516" y="2992848"/>
            <a:ext cx="0" cy="791629"/>
          </a:xfrm>
          <a:prstGeom prst="line">
            <a:avLst/>
          </a:prstGeom>
          <a:noFill/>
          <a:ln w="254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da-DK"/>
          </a:p>
        </p:txBody>
      </p:sp>
      <p:sp>
        <p:nvSpPr>
          <p:cNvPr id="23" name="Line 4"/>
          <p:cNvSpPr>
            <a:spLocks noChangeShapeType="1"/>
          </p:cNvSpPr>
          <p:nvPr/>
        </p:nvSpPr>
        <p:spPr bwMode="auto">
          <a:xfrm flipH="1" flipV="1">
            <a:off x="3569619" y="5293823"/>
            <a:ext cx="937333" cy="674080"/>
          </a:xfrm>
          <a:prstGeom prst="line">
            <a:avLst/>
          </a:prstGeom>
          <a:noFill/>
          <a:ln w="254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da-DK"/>
          </a:p>
        </p:txBody>
      </p:sp>
      <p:sp>
        <p:nvSpPr>
          <p:cNvPr id="27" name="Pladsholder til indhold 26"/>
          <p:cNvSpPr>
            <a:spLocks noGrp="1"/>
          </p:cNvSpPr>
          <p:nvPr>
            <p:ph idx="1"/>
          </p:nvPr>
        </p:nvSpPr>
        <p:spPr/>
        <p:txBody>
          <a:bodyPr/>
          <a:lstStyle/>
          <a:p>
            <a:pPr>
              <a:buNone/>
            </a:pPr>
            <a:br>
              <a:rPr lang="en-US" dirty="0"/>
            </a:br>
            <a:br>
              <a:rPr lang="en-US" dirty="0"/>
            </a:br>
            <a:endParaRPr lang="en-US" dirty="0"/>
          </a:p>
        </p:txBody>
      </p:sp>
    </p:spTree>
    <p:extLst>
      <p:ext uri="{BB962C8B-B14F-4D97-AF65-F5344CB8AC3E}">
        <p14:creationId xmlns:p14="http://schemas.microsoft.com/office/powerpoint/2010/main" val="2321635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p:cNvSpPr/>
          <p:nvPr/>
        </p:nvSpPr>
        <p:spPr>
          <a:xfrm>
            <a:off x="138312" y="98333"/>
            <a:ext cx="5957687" cy="6247864"/>
          </a:xfrm>
          <a:prstGeom prst="rect">
            <a:avLst/>
          </a:prstGeom>
        </p:spPr>
        <p:txBody>
          <a:bodyPr wrap="square">
            <a:spAutoFit/>
          </a:bodyPr>
          <a:lstStyle/>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Hjertebanken </a:t>
            </a:r>
          </a:p>
          <a:p>
            <a:pPr marL="342900" indent="-342900">
              <a:buFont typeface="Arial"/>
              <a:buChar char="•"/>
            </a:pPr>
            <a:endParaRPr lang="da-DK" sz="2000" dirty="0"/>
          </a:p>
          <a:p>
            <a:pPr marL="342900" indent="-342900">
              <a:buFont typeface="Arial"/>
              <a:buChar char="•"/>
            </a:pPr>
            <a:r>
              <a:rPr lang="da-DK" sz="2000" dirty="0"/>
              <a:t>Hovedpine</a:t>
            </a:r>
          </a:p>
          <a:p>
            <a:pPr marL="342900" indent="-342900">
              <a:buFont typeface="Arial"/>
              <a:buChar char="•"/>
            </a:pPr>
            <a:endParaRPr lang="da-DK" sz="2000" dirty="0"/>
          </a:p>
          <a:p>
            <a:pPr marL="342900" indent="-342900">
              <a:buFont typeface="Arial"/>
              <a:buChar char="•"/>
            </a:pPr>
            <a:r>
              <a:rPr lang="da-DK" sz="2000" dirty="0"/>
              <a:t>Indre uro</a:t>
            </a:r>
          </a:p>
          <a:p>
            <a:pPr marL="342900" indent="-342900">
              <a:buFont typeface="Arial"/>
              <a:buChar char="•"/>
            </a:pPr>
            <a:endParaRPr lang="da-DK" sz="2000" dirty="0"/>
          </a:p>
          <a:p>
            <a:pPr marL="342900" indent="-342900">
              <a:buFont typeface="Arial"/>
              <a:buChar char="•"/>
            </a:pPr>
            <a:r>
              <a:rPr lang="da-DK" sz="2000" dirty="0"/>
              <a:t>Svedeture</a:t>
            </a:r>
          </a:p>
          <a:p>
            <a:pPr marL="342900" indent="-342900">
              <a:buFont typeface="Arial"/>
              <a:buChar char="•"/>
            </a:pPr>
            <a:endParaRPr lang="da-DK" sz="2000" dirty="0"/>
          </a:p>
          <a:p>
            <a:pPr marL="342900" indent="-342900">
              <a:buFont typeface="Arial"/>
              <a:buChar char="•"/>
            </a:pPr>
            <a:r>
              <a:rPr lang="da-DK" sz="2000" dirty="0"/>
              <a:t>Mave og muskelsmerter</a:t>
            </a:r>
          </a:p>
          <a:p>
            <a:pPr marL="342900" indent="-342900">
              <a:buFont typeface="Arial"/>
              <a:buChar char="•"/>
            </a:pPr>
            <a:endParaRPr lang="da-DK" sz="2000" dirty="0"/>
          </a:p>
          <a:p>
            <a:pPr marL="342900" indent="-342900">
              <a:buFont typeface="Arial"/>
              <a:buChar char="•"/>
            </a:pPr>
            <a:r>
              <a:rPr lang="da-DK" sz="2000" dirty="0"/>
              <a:t>Appetitløshed</a:t>
            </a:r>
          </a:p>
          <a:p>
            <a:pPr marL="342900" indent="-342900">
              <a:buFont typeface="Arial"/>
              <a:buChar char="•"/>
            </a:pPr>
            <a:endParaRPr lang="da-DK" sz="2000" dirty="0"/>
          </a:p>
          <a:p>
            <a:pPr marL="342900" indent="-342900">
              <a:buFont typeface="Arial"/>
              <a:buChar char="•"/>
            </a:pPr>
            <a:r>
              <a:rPr lang="da-DK" sz="2000" dirty="0"/>
              <a:t>Nedsat immunforsvar</a:t>
            </a:r>
          </a:p>
          <a:p>
            <a:pPr marL="342900" indent="-342900">
              <a:buFont typeface="Arial"/>
              <a:buChar char="•"/>
            </a:pPr>
            <a:endParaRPr lang="da-DK" sz="2000" dirty="0"/>
          </a:p>
          <a:p>
            <a:pPr marL="342900" indent="-342900">
              <a:buFont typeface="Arial"/>
              <a:buChar char="•"/>
            </a:pPr>
            <a:r>
              <a:rPr lang="da-DK" sz="2000" dirty="0"/>
              <a:t>Kvalme</a:t>
            </a:r>
          </a:p>
          <a:p>
            <a:pPr marL="342900" indent="-342900">
              <a:buFont typeface="Arial"/>
              <a:buChar char="•"/>
            </a:pPr>
            <a:endParaRPr lang="da-DK" sz="2000" dirty="0"/>
          </a:p>
          <a:p>
            <a:pPr marL="342900" indent="-342900">
              <a:buFont typeface="Arial"/>
              <a:buChar char="•"/>
            </a:pPr>
            <a:r>
              <a:rPr lang="da-DK" sz="2000" dirty="0"/>
              <a:t>Forhøjet blodtryk</a:t>
            </a:r>
          </a:p>
          <a:p>
            <a:endParaRPr lang="da-DK" sz="2000" dirty="0"/>
          </a:p>
        </p:txBody>
      </p:sp>
      <p:sp>
        <p:nvSpPr>
          <p:cNvPr id="9"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Se efter disse tegn - Fysiske</a:t>
            </a:r>
          </a:p>
        </p:txBody>
      </p:sp>
    </p:spTree>
    <p:extLst>
      <p:ext uri="{BB962C8B-B14F-4D97-AF65-F5344CB8AC3E}">
        <p14:creationId xmlns:p14="http://schemas.microsoft.com/office/powerpoint/2010/main" val="1036285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p:cNvSpPr/>
          <p:nvPr/>
        </p:nvSpPr>
        <p:spPr>
          <a:xfrm>
            <a:off x="138312" y="98333"/>
            <a:ext cx="5957687" cy="5940088"/>
          </a:xfrm>
          <a:prstGeom prst="rect">
            <a:avLst/>
          </a:prstGeom>
        </p:spPr>
        <p:txBody>
          <a:bodyPr wrap="square">
            <a:spAutoFit/>
          </a:bodyPr>
          <a:lstStyle/>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Anspændthed </a:t>
            </a:r>
          </a:p>
          <a:p>
            <a:pPr marL="342900" indent="-342900">
              <a:buFont typeface="Arial"/>
              <a:buChar char="•"/>
            </a:pPr>
            <a:endParaRPr lang="da-DK" sz="2000" dirty="0"/>
          </a:p>
          <a:p>
            <a:pPr marL="342900" indent="-342900">
              <a:buFont typeface="Arial"/>
              <a:buChar char="•"/>
            </a:pPr>
            <a:r>
              <a:rPr lang="da-DK" sz="2000" dirty="0"/>
              <a:t>Søvnproblemer</a:t>
            </a:r>
          </a:p>
          <a:p>
            <a:pPr marL="342900" indent="-342900">
              <a:buFont typeface="Arial"/>
              <a:buChar char="•"/>
            </a:pPr>
            <a:endParaRPr lang="da-DK" sz="2000" dirty="0"/>
          </a:p>
          <a:p>
            <a:pPr marL="342900" indent="-342900">
              <a:buFont typeface="Arial"/>
              <a:buChar char="•"/>
            </a:pPr>
            <a:r>
              <a:rPr lang="da-DK" sz="2000" dirty="0"/>
              <a:t>Træthed</a:t>
            </a:r>
          </a:p>
          <a:p>
            <a:pPr marL="342900" indent="-342900">
              <a:buFont typeface="Arial"/>
              <a:buChar char="•"/>
            </a:pPr>
            <a:endParaRPr lang="da-DK" sz="2000" dirty="0"/>
          </a:p>
          <a:p>
            <a:pPr marL="342900" indent="-342900">
              <a:buFont typeface="Arial"/>
              <a:buChar char="•"/>
            </a:pPr>
            <a:r>
              <a:rPr lang="da-DK" sz="2000" dirty="0"/>
              <a:t>Hukommelsesbesvær</a:t>
            </a:r>
          </a:p>
          <a:p>
            <a:pPr marL="342900" indent="-342900">
              <a:buFont typeface="Arial"/>
              <a:buChar char="•"/>
            </a:pPr>
            <a:endParaRPr lang="da-DK" sz="2000" dirty="0"/>
          </a:p>
          <a:p>
            <a:pPr marL="342900" indent="-342900">
              <a:buFont typeface="Arial"/>
              <a:buChar char="•"/>
            </a:pPr>
            <a:r>
              <a:rPr lang="da-DK" sz="2000" dirty="0"/>
              <a:t>Koncentrationsbesvær</a:t>
            </a:r>
          </a:p>
          <a:p>
            <a:pPr marL="342900" indent="-342900">
              <a:buFont typeface="Arial"/>
              <a:buChar char="•"/>
            </a:pPr>
            <a:endParaRPr lang="da-DK" sz="2000" dirty="0"/>
          </a:p>
          <a:p>
            <a:pPr marL="342900" indent="-342900">
              <a:buFont typeface="Arial"/>
              <a:buChar char="•"/>
            </a:pPr>
            <a:r>
              <a:rPr lang="da-DK" sz="2000" dirty="0"/>
              <a:t>Rastløshed/utålmodighed</a:t>
            </a:r>
          </a:p>
          <a:p>
            <a:pPr marL="342900" indent="-342900">
              <a:buFont typeface="Arial"/>
              <a:buChar char="•"/>
            </a:pPr>
            <a:endParaRPr lang="da-DK" sz="2000" dirty="0"/>
          </a:p>
          <a:p>
            <a:pPr marL="342900" indent="-342900">
              <a:buFont typeface="Arial"/>
              <a:buChar char="•"/>
            </a:pPr>
            <a:r>
              <a:rPr lang="da-DK" sz="2000" dirty="0"/>
              <a:t>Deprimeret/tristhed</a:t>
            </a:r>
          </a:p>
          <a:p>
            <a:pPr marL="342900" indent="-342900">
              <a:buFont typeface="Arial"/>
              <a:buChar char="•"/>
            </a:pPr>
            <a:endParaRPr lang="da-DK" sz="2000" dirty="0"/>
          </a:p>
          <a:p>
            <a:pPr marL="342900" indent="-342900">
              <a:buFont typeface="Arial"/>
              <a:buChar char="•"/>
            </a:pPr>
            <a:r>
              <a:rPr lang="da-DK" sz="2000" dirty="0"/>
              <a:t>Angst</a:t>
            </a:r>
          </a:p>
          <a:p>
            <a:pPr marL="342900" indent="-342900">
              <a:buFont typeface="Arial"/>
              <a:buChar char="•"/>
            </a:pPr>
            <a:endParaRPr lang="da-DK" sz="2000" dirty="0"/>
          </a:p>
        </p:txBody>
      </p:sp>
      <p:sp>
        <p:nvSpPr>
          <p:cNvPr id="9"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Se efter disse tegn - Psykisk</a:t>
            </a:r>
          </a:p>
        </p:txBody>
      </p:sp>
    </p:spTree>
    <p:extLst>
      <p:ext uri="{BB962C8B-B14F-4D97-AF65-F5344CB8AC3E}">
        <p14:creationId xmlns:p14="http://schemas.microsoft.com/office/powerpoint/2010/main" val="2546871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p:cNvSpPr/>
          <p:nvPr/>
        </p:nvSpPr>
        <p:spPr>
          <a:xfrm>
            <a:off x="138312" y="98333"/>
            <a:ext cx="5957687" cy="5940088"/>
          </a:xfrm>
          <a:prstGeom prst="rect">
            <a:avLst/>
          </a:prstGeom>
        </p:spPr>
        <p:txBody>
          <a:bodyPr wrap="square">
            <a:spAutoFit/>
          </a:bodyPr>
          <a:lstStyle/>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Kritisk, irritabel, opfarende </a:t>
            </a:r>
          </a:p>
          <a:p>
            <a:pPr marL="342900" indent="-342900">
              <a:buFont typeface="Arial"/>
              <a:buChar char="•"/>
            </a:pPr>
            <a:endParaRPr lang="da-DK" sz="2000" dirty="0"/>
          </a:p>
          <a:p>
            <a:pPr marL="342900" indent="-342900">
              <a:buFont typeface="Arial"/>
              <a:buChar char="•"/>
            </a:pPr>
            <a:r>
              <a:rPr lang="da-DK" sz="2000" dirty="0"/>
              <a:t>Ubeslutsom</a:t>
            </a:r>
          </a:p>
          <a:p>
            <a:pPr marL="342900" indent="-342900">
              <a:buFont typeface="Arial"/>
              <a:buChar char="•"/>
            </a:pPr>
            <a:endParaRPr lang="da-DK" sz="2000" dirty="0"/>
          </a:p>
          <a:p>
            <a:pPr marL="342900" indent="-342900">
              <a:buFont typeface="Arial"/>
              <a:buChar char="•"/>
            </a:pPr>
            <a:r>
              <a:rPr lang="da-DK" sz="2000" dirty="0"/>
              <a:t>Manglende overblik og engagement</a:t>
            </a:r>
          </a:p>
          <a:p>
            <a:pPr marL="342900" indent="-342900">
              <a:buFont typeface="Arial"/>
              <a:buChar char="•"/>
            </a:pPr>
            <a:endParaRPr lang="da-DK" sz="2000" dirty="0"/>
          </a:p>
          <a:p>
            <a:pPr marL="342900" indent="-342900">
              <a:buFont typeface="Arial"/>
              <a:buChar char="•"/>
            </a:pPr>
            <a:r>
              <a:rPr lang="da-DK" sz="2000" dirty="0"/>
              <a:t>Taler hurtigt, afbryder andre</a:t>
            </a:r>
          </a:p>
          <a:p>
            <a:pPr marL="342900" indent="-342900">
              <a:buFont typeface="Arial"/>
              <a:buChar char="•"/>
            </a:pPr>
            <a:endParaRPr lang="da-DK" sz="2000" dirty="0"/>
          </a:p>
          <a:p>
            <a:pPr marL="342900" indent="-342900">
              <a:buFont typeface="Arial"/>
              <a:buChar char="•"/>
            </a:pPr>
            <a:r>
              <a:rPr lang="da-DK" sz="2000" dirty="0"/>
              <a:t>Øget forbrug af stimulanser</a:t>
            </a:r>
          </a:p>
          <a:p>
            <a:pPr marL="342900" indent="-342900">
              <a:buFont typeface="Arial"/>
              <a:buChar char="•"/>
            </a:pPr>
            <a:endParaRPr lang="da-DK" sz="2000" dirty="0"/>
          </a:p>
          <a:p>
            <a:pPr marL="342900" indent="-342900">
              <a:buFont typeface="Arial"/>
              <a:buChar char="•"/>
            </a:pPr>
            <a:r>
              <a:rPr lang="da-DK" sz="2000" dirty="0"/>
              <a:t>Ustabil i fremmøde</a:t>
            </a:r>
          </a:p>
          <a:p>
            <a:pPr marL="342900" indent="-342900">
              <a:buFont typeface="Arial"/>
              <a:buChar char="•"/>
            </a:pPr>
            <a:endParaRPr lang="da-DK" sz="2000" dirty="0"/>
          </a:p>
          <a:p>
            <a:endParaRPr lang="da-DK" sz="2000" dirty="0"/>
          </a:p>
        </p:txBody>
      </p:sp>
      <p:sp>
        <p:nvSpPr>
          <p:cNvPr id="9"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Se efter disse tegn - Adfærdsmæssigt</a:t>
            </a:r>
          </a:p>
        </p:txBody>
      </p:sp>
    </p:spTree>
    <p:extLst>
      <p:ext uri="{BB962C8B-B14F-4D97-AF65-F5344CB8AC3E}">
        <p14:creationId xmlns:p14="http://schemas.microsoft.com/office/powerpoint/2010/main" val="3588035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p:cNvSpPr/>
          <p:nvPr/>
        </p:nvSpPr>
        <p:spPr>
          <a:xfrm>
            <a:off x="138312" y="98333"/>
            <a:ext cx="5957687" cy="6247864"/>
          </a:xfrm>
          <a:prstGeom prst="rect">
            <a:avLst/>
          </a:prstGeom>
        </p:spPr>
        <p:txBody>
          <a:bodyPr wrap="square">
            <a:spAutoFit/>
          </a:bodyPr>
          <a:lstStyle/>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Spiller for stadig flere penge </a:t>
            </a:r>
          </a:p>
          <a:p>
            <a:pPr marL="342900" indent="-342900">
              <a:buFont typeface="Arial"/>
              <a:buChar char="•"/>
            </a:pPr>
            <a:endParaRPr lang="da-DK" sz="2000" dirty="0"/>
          </a:p>
          <a:p>
            <a:pPr marL="342900" indent="-342900">
              <a:buFont typeface="Arial"/>
              <a:buChar char="•"/>
            </a:pPr>
            <a:r>
              <a:rPr lang="da-DK" sz="2000" dirty="0"/>
              <a:t>Fortæller om større gevinster</a:t>
            </a:r>
          </a:p>
          <a:p>
            <a:pPr marL="342900" indent="-342900">
              <a:buFont typeface="Arial"/>
              <a:buChar char="•"/>
            </a:pPr>
            <a:endParaRPr lang="da-DK" sz="2000" dirty="0"/>
          </a:p>
          <a:p>
            <a:pPr marL="342900" indent="-342900">
              <a:buFont typeface="Arial"/>
              <a:buChar char="•"/>
            </a:pPr>
            <a:r>
              <a:rPr lang="da-DK" sz="2000" dirty="0"/>
              <a:t>Lyver</a:t>
            </a:r>
          </a:p>
          <a:p>
            <a:pPr marL="342900" indent="-342900">
              <a:buFont typeface="Arial"/>
              <a:buChar char="•"/>
            </a:pPr>
            <a:endParaRPr lang="da-DK" sz="2000" dirty="0"/>
          </a:p>
          <a:p>
            <a:pPr marL="342900" indent="-342900">
              <a:buFont typeface="Arial"/>
              <a:buChar char="•"/>
            </a:pPr>
            <a:r>
              <a:rPr lang="da-DK" sz="2000" dirty="0"/>
              <a:t>Jagter kicket/spænding</a:t>
            </a:r>
          </a:p>
          <a:p>
            <a:pPr marL="342900" indent="-342900">
              <a:buFont typeface="Arial"/>
              <a:buChar char="•"/>
            </a:pPr>
            <a:endParaRPr lang="da-DK" sz="2000" dirty="0"/>
          </a:p>
          <a:p>
            <a:pPr marL="342900" indent="-342900">
              <a:buFont typeface="Arial"/>
              <a:buChar char="•"/>
            </a:pPr>
            <a:r>
              <a:rPr lang="da-DK" sz="2000" dirty="0"/>
              <a:t>Spiller på mærkelige ligaer og sportsgrene</a:t>
            </a:r>
          </a:p>
          <a:p>
            <a:pPr marL="342900" indent="-342900">
              <a:buFont typeface="Arial"/>
              <a:buChar char="•"/>
            </a:pPr>
            <a:endParaRPr lang="da-DK" sz="2000" dirty="0"/>
          </a:p>
          <a:p>
            <a:pPr marL="342900" indent="-342900">
              <a:buFont typeface="Arial"/>
              <a:buChar char="•"/>
            </a:pPr>
            <a:r>
              <a:rPr lang="da-DK" sz="2000" dirty="0"/>
              <a:t>Spiller om natten</a:t>
            </a:r>
          </a:p>
          <a:p>
            <a:endParaRPr lang="da-DK" sz="2000" dirty="0"/>
          </a:p>
          <a:p>
            <a:pPr marL="342900" indent="-342900">
              <a:buFont typeface="Arial"/>
              <a:buChar char="•"/>
            </a:pPr>
            <a:r>
              <a:rPr lang="da-DK" sz="2000" dirty="0"/>
              <a:t>Følger med i resultater på telefonen hele tiden</a:t>
            </a:r>
          </a:p>
          <a:p>
            <a:endParaRPr lang="da-DK" sz="2000" dirty="0"/>
          </a:p>
          <a:p>
            <a:pPr marL="342900" indent="-342900">
              <a:buFont typeface="Arial"/>
              <a:buChar char="•"/>
            </a:pPr>
            <a:r>
              <a:rPr lang="da-DK" sz="2000" dirty="0"/>
              <a:t>Fravælger pludselig sociale arrangementer</a:t>
            </a:r>
          </a:p>
          <a:p>
            <a:pPr marL="342900" indent="-342900">
              <a:buFont typeface="Arial"/>
              <a:buChar char="•"/>
            </a:pPr>
            <a:endParaRPr lang="da-DK" sz="2000" dirty="0"/>
          </a:p>
        </p:txBody>
      </p:sp>
      <p:sp>
        <p:nvSpPr>
          <p:cNvPr id="9"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Se efter også efter disse tegn</a:t>
            </a:r>
          </a:p>
        </p:txBody>
      </p:sp>
    </p:spTree>
    <p:extLst>
      <p:ext uri="{BB962C8B-B14F-4D97-AF65-F5344CB8AC3E}">
        <p14:creationId xmlns:p14="http://schemas.microsoft.com/office/powerpoint/2010/main" val="305042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AD6F934-E0A0-4F77-8FC8-0A70E42EA3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5AD6F934-E0A0-4F77-8FC8-0A70E42EA3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B1043E4-12F9-46C7-AE24-B775291559A9}"/>
              </a:ext>
            </a:extLst>
          </p:cNvPr>
          <p:cNvSpPr>
            <a:spLocks noGrp="1"/>
          </p:cNvSpPr>
          <p:nvPr>
            <p:ph type="title"/>
          </p:nvPr>
        </p:nvSpPr>
        <p:spPr bwMode="gray">
          <a:xfrm>
            <a:off x="6430962" y="3037028"/>
            <a:ext cx="5426075" cy="451406"/>
          </a:xfrm>
        </p:spPr>
        <p:txBody>
          <a:bodyPr/>
          <a:lstStyle/>
          <a:p>
            <a:r>
              <a:rPr lang="da-DK" dirty="0"/>
              <a:t>Hvad kan du gøre?</a:t>
            </a:r>
          </a:p>
        </p:txBody>
      </p:sp>
      <p:sp>
        <p:nvSpPr>
          <p:cNvPr id="3" name="Pladsholder til indhold 2">
            <a:extLst>
              <a:ext uri="{FF2B5EF4-FFF2-40B4-BE49-F238E27FC236}">
                <a16:creationId xmlns:a16="http://schemas.microsoft.com/office/drawing/2014/main" id="{D0C29790-CD3D-4116-B13D-57A5876A780D}"/>
              </a:ext>
            </a:extLst>
          </p:cNvPr>
          <p:cNvSpPr>
            <a:spLocks noGrp="1"/>
          </p:cNvSpPr>
          <p:nvPr>
            <p:ph idx="1"/>
          </p:nvPr>
        </p:nvSpPr>
        <p:spPr bwMode="gray">
          <a:xfrm>
            <a:off x="334963" y="516775"/>
            <a:ext cx="5426076" cy="5946689"/>
          </a:xfrm>
        </p:spPr>
        <p:txBody>
          <a:bodyPr/>
          <a:lstStyle/>
          <a:p>
            <a:r>
              <a:rPr lang="da-DK" dirty="0"/>
              <a:t>Spørg vedholdende og interesseret ind til spillet</a:t>
            </a:r>
          </a:p>
          <a:p>
            <a:endParaRPr lang="da-DK" dirty="0"/>
          </a:p>
          <a:p>
            <a:r>
              <a:rPr lang="da-DK" dirty="0"/>
              <a:t>Hjælp med at administrere økonomien, hvis personen ønsker det</a:t>
            </a:r>
          </a:p>
          <a:p>
            <a:endParaRPr lang="da-DK" dirty="0"/>
          </a:p>
          <a:p>
            <a:r>
              <a:rPr lang="da-DK" dirty="0"/>
              <a:t>Fortæl, at alle kan få gratis behandling for ludomani</a:t>
            </a:r>
          </a:p>
          <a:p>
            <a:endParaRPr lang="da-DK" dirty="0"/>
          </a:p>
          <a:p>
            <a:r>
              <a:rPr lang="da-DK" dirty="0"/>
              <a:t>Følg med i og støt op om ludomanibehandlingen</a:t>
            </a:r>
          </a:p>
          <a:p>
            <a:endParaRPr lang="da-DK" dirty="0"/>
          </a:p>
          <a:p>
            <a:r>
              <a:rPr lang="da-DK" dirty="0"/>
              <a:t>Vær opmærksom og reager på tilbagefald</a:t>
            </a:r>
          </a:p>
          <a:p>
            <a:endParaRPr lang="da-DK" dirty="0"/>
          </a:p>
          <a:p>
            <a:r>
              <a:rPr lang="da-DK" dirty="0"/>
              <a:t>Hjælp med at blive registeret i ROFUS, hvis personen ønsker det </a:t>
            </a:r>
          </a:p>
        </p:txBody>
      </p:sp>
      <p:sp>
        <p:nvSpPr>
          <p:cNvPr id="7" name="Pladsholder til slidenummer 6">
            <a:extLst>
              <a:ext uri="{FF2B5EF4-FFF2-40B4-BE49-F238E27FC236}">
                <a16:creationId xmlns:a16="http://schemas.microsoft.com/office/drawing/2014/main" id="{CF267935-67EA-4D2F-9477-39FBAC931C98}"/>
              </a:ext>
            </a:extLst>
          </p:cNvPr>
          <p:cNvSpPr>
            <a:spLocks noGrp="1"/>
          </p:cNvSpPr>
          <p:nvPr>
            <p:ph type="sldNum" sz="quarter" idx="12"/>
          </p:nvPr>
        </p:nvSpPr>
        <p:spPr bwMode="gray"/>
        <p:txBody>
          <a:bodyPr/>
          <a:lstStyle/>
          <a:p>
            <a:fld id="{7F0D5D41-14F5-4A61-B29B-01D7869A32AF}" type="slidenum">
              <a:rPr lang="da-DK" smtClean="0"/>
              <a:pPr/>
              <a:t>49</a:t>
            </a:fld>
            <a:endParaRPr lang="da-DK" dirty="0"/>
          </a:p>
        </p:txBody>
      </p:sp>
    </p:spTree>
    <p:extLst>
      <p:ext uri="{BB962C8B-B14F-4D97-AF65-F5344CB8AC3E}">
        <p14:creationId xmlns:p14="http://schemas.microsoft.com/office/powerpoint/2010/main" val="1014746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5856C6E-BCCC-8041-706C-EE3E168A8CD6}"/>
              </a:ext>
            </a:extLst>
          </p:cNvPr>
          <p:cNvSpPr>
            <a:spLocks noGrp="1"/>
          </p:cNvSpPr>
          <p:nvPr>
            <p:ph idx="1"/>
          </p:nvPr>
        </p:nvSpPr>
        <p:spPr/>
        <p:txBody>
          <a:bodyPr/>
          <a:lstStyle/>
          <a:p>
            <a:pPr marL="0" indent="0" algn="ctr">
              <a:buNone/>
            </a:pPr>
            <a:r>
              <a:rPr lang="da-DK" sz="2800" dirty="0">
                <a:solidFill>
                  <a:schemeClr val="bg1"/>
                </a:solidFill>
              </a:rPr>
              <a:t>Så meget tabte danskerne i 2019…</a:t>
            </a:r>
          </a:p>
          <a:p>
            <a:pPr algn="ctr"/>
            <a:endParaRPr lang="da-DK" sz="2800" dirty="0"/>
          </a:p>
          <a:p>
            <a:pPr algn="ctr"/>
            <a:endParaRPr lang="da-DK" sz="2800" dirty="0"/>
          </a:p>
          <a:p>
            <a:pPr marL="0" indent="0" algn="ctr">
              <a:buNone/>
            </a:pPr>
            <a:r>
              <a:rPr lang="da-DK" sz="2800" dirty="0">
                <a:solidFill>
                  <a:schemeClr val="bg1"/>
                </a:solidFill>
              </a:rPr>
              <a:t>…</a:t>
            </a:r>
            <a:r>
              <a:rPr lang="da-DK" sz="2800" u="sng" dirty="0">
                <a:solidFill>
                  <a:schemeClr val="bg1"/>
                </a:solidFill>
              </a:rPr>
              <a:t>hver dag </a:t>
            </a:r>
            <a:r>
              <a:rPr lang="da-DK" sz="2800" dirty="0">
                <a:solidFill>
                  <a:schemeClr val="bg1"/>
                </a:solidFill>
              </a:rPr>
              <a:t>– 365 dage om året</a:t>
            </a:r>
            <a:endParaRPr lang="da-DK" sz="2800" dirty="0"/>
          </a:p>
        </p:txBody>
      </p:sp>
      <p:sp>
        <p:nvSpPr>
          <p:cNvPr id="5" name="Pladsholder til sidefod 4">
            <a:extLst>
              <a:ext uri="{FF2B5EF4-FFF2-40B4-BE49-F238E27FC236}">
                <a16:creationId xmlns:a16="http://schemas.microsoft.com/office/drawing/2014/main" id="{E819C366-70BB-9644-0C55-F22EB4329825}"/>
              </a:ext>
            </a:extLst>
          </p:cNvPr>
          <p:cNvSpPr>
            <a:spLocks noGrp="1"/>
          </p:cNvSpPr>
          <p:nvPr>
            <p:ph type="ftr" sz="quarter" idx="15"/>
          </p:nvPr>
        </p:nvSpPr>
        <p:spPr/>
        <p:txBody>
          <a:bodyPr/>
          <a:lstStyle/>
          <a:p>
            <a:r>
              <a:rPr lang="da-DK"/>
              <a:t>// FÅ HJÆLP PÅ 70 11 18 10 / www.ludomani.dk</a:t>
            </a:r>
            <a:endParaRPr lang="da-DK" dirty="0"/>
          </a:p>
        </p:txBody>
      </p:sp>
      <p:sp>
        <p:nvSpPr>
          <p:cNvPr id="6" name="Pladsholder til slidenummer 5">
            <a:extLst>
              <a:ext uri="{FF2B5EF4-FFF2-40B4-BE49-F238E27FC236}">
                <a16:creationId xmlns:a16="http://schemas.microsoft.com/office/drawing/2014/main" id="{22CC3BE1-6ED2-7536-E082-577E7AE0EB45}"/>
              </a:ext>
            </a:extLst>
          </p:cNvPr>
          <p:cNvSpPr>
            <a:spLocks noGrp="1"/>
          </p:cNvSpPr>
          <p:nvPr>
            <p:ph type="sldNum" sz="quarter" idx="12"/>
          </p:nvPr>
        </p:nvSpPr>
        <p:spPr/>
        <p:txBody>
          <a:bodyPr/>
          <a:lstStyle/>
          <a:p>
            <a:fld id="{7F0D5D41-14F5-4A61-B29B-01D7869A32AF}" type="slidenum">
              <a:rPr lang="da-DK" smtClean="0"/>
              <a:t>5</a:t>
            </a:fld>
            <a:endParaRPr lang="da-DK" dirty="0"/>
          </a:p>
        </p:txBody>
      </p:sp>
      <p:sp>
        <p:nvSpPr>
          <p:cNvPr id="7" name="Tekstfelt 6">
            <a:extLst>
              <a:ext uri="{FF2B5EF4-FFF2-40B4-BE49-F238E27FC236}">
                <a16:creationId xmlns:a16="http://schemas.microsoft.com/office/drawing/2014/main" id="{FA5953E8-E2AE-B8C0-FCB4-1C065FC5A275}"/>
              </a:ext>
            </a:extLst>
          </p:cNvPr>
          <p:cNvSpPr txBox="1"/>
          <p:nvPr/>
        </p:nvSpPr>
        <p:spPr>
          <a:xfrm>
            <a:off x="168761" y="3152015"/>
            <a:ext cx="5592278" cy="2492990"/>
          </a:xfrm>
          <a:prstGeom prst="rect">
            <a:avLst/>
          </a:prstGeom>
          <a:noFill/>
        </p:spPr>
        <p:txBody>
          <a:bodyPr wrap="square" lIns="0" tIns="0" rIns="0" bIns="0" rtlCol="0">
            <a:spAutoFit/>
          </a:bodyPr>
          <a:lstStyle/>
          <a:p>
            <a:pPr algn="l"/>
            <a:r>
              <a:rPr lang="da-DK" dirty="0">
                <a:solidFill>
                  <a:schemeClr val="accent4"/>
                </a:solidFill>
              </a:rPr>
              <a:t>Online automater			= 4.650.000 kr.</a:t>
            </a:r>
          </a:p>
          <a:p>
            <a:pPr algn="l"/>
            <a:r>
              <a:rPr lang="da-DK" dirty="0">
                <a:solidFill>
                  <a:schemeClr val="accent4"/>
                </a:solidFill>
              </a:rPr>
              <a:t>Online roulette			=    670.000 kr.</a:t>
            </a:r>
          </a:p>
          <a:p>
            <a:pPr algn="l"/>
            <a:r>
              <a:rPr lang="da-DK" dirty="0">
                <a:solidFill>
                  <a:schemeClr val="accent4"/>
                </a:solidFill>
              </a:rPr>
              <a:t>Online Black Jack			=    530.000 kr.</a:t>
            </a:r>
          </a:p>
          <a:p>
            <a:pPr algn="l"/>
            <a:r>
              <a:rPr lang="da-DK" dirty="0">
                <a:solidFill>
                  <a:schemeClr val="accent4"/>
                </a:solidFill>
              </a:rPr>
              <a:t>Automater den fysiske verden	= 3.800.000 kr.</a:t>
            </a:r>
          </a:p>
          <a:p>
            <a:pPr algn="l"/>
            <a:r>
              <a:rPr lang="da-DK" dirty="0">
                <a:solidFill>
                  <a:schemeClr val="accent4"/>
                </a:solidFill>
              </a:rPr>
              <a:t>Væddemål online/fysisk (oddset)	= 6.850.000 kr.</a:t>
            </a:r>
          </a:p>
          <a:p>
            <a:pPr algn="l"/>
            <a:r>
              <a:rPr lang="da-DK" dirty="0">
                <a:solidFill>
                  <a:schemeClr val="accent4"/>
                </a:solidFill>
              </a:rPr>
              <a:t>Casino fysisk verden		= 1.000.000 kr.</a:t>
            </a:r>
          </a:p>
          <a:p>
            <a:pPr algn="l"/>
            <a:r>
              <a:rPr lang="da-DK" dirty="0">
                <a:solidFill>
                  <a:schemeClr val="accent4"/>
                </a:solidFill>
              </a:rPr>
              <a:t>Lotto, banko mf. …</a:t>
            </a:r>
          </a:p>
          <a:p>
            <a:pPr algn="l"/>
            <a:endParaRPr lang="da-DK" dirty="0">
              <a:solidFill>
                <a:schemeClr val="accent4"/>
              </a:solidFill>
            </a:endParaRPr>
          </a:p>
          <a:p>
            <a:pPr algn="l"/>
            <a:r>
              <a:rPr lang="da-DK" dirty="0">
                <a:solidFill>
                  <a:schemeClr val="accent4"/>
                </a:solidFill>
              </a:rPr>
              <a:t>I alt				26.700.000 kr.</a:t>
            </a:r>
          </a:p>
        </p:txBody>
      </p:sp>
      <p:pic>
        <p:nvPicPr>
          <p:cNvPr id="8" name="Picture 2" descr="3,702 Broken Piggy Bank Stock Photos and Images - 123RF">
            <a:extLst>
              <a:ext uri="{FF2B5EF4-FFF2-40B4-BE49-F238E27FC236}">
                <a16:creationId xmlns:a16="http://schemas.microsoft.com/office/drawing/2014/main" id="{591EDB6C-0E89-3F8A-2482-FFD188C1E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75" y="161348"/>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62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mage result for dota 2"/>
          <p:cNvSpPr txBox="1">
            <a:spLocks noChangeAspect="1" noChangeArrowheads="1"/>
          </p:cNvSpPr>
          <p:nvPr/>
        </p:nvSpPr>
        <p:spPr bwMode="auto">
          <a:xfrm>
            <a:off x="169674" y="402395"/>
            <a:ext cx="2873218" cy="413712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normAutofit/>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p>
          <a:p>
            <a:r>
              <a:rPr lang="da-DK" dirty="0"/>
              <a:t>Tag en akut 24 timers spillepause fra onlinespil og alle fysiske kasinoer i Danmark</a:t>
            </a:r>
          </a:p>
          <a:p>
            <a:endParaRPr lang="da-DK" dirty="0"/>
          </a:p>
          <a:p>
            <a:r>
              <a:rPr lang="da-DK" dirty="0"/>
              <a:t>Udelukkelse i 1, 3, 6  eller 12 måneder</a:t>
            </a:r>
          </a:p>
          <a:p>
            <a:endParaRPr lang="da-DK" dirty="0"/>
          </a:p>
          <a:p>
            <a:r>
              <a:rPr lang="da-DK" dirty="0"/>
              <a:t>Nej til reklamer </a:t>
            </a:r>
          </a:p>
        </p:txBody>
      </p:sp>
      <p:sp>
        <p:nvSpPr>
          <p:cNvPr id="9" name="Rectangle 8"/>
          <p:cNvSpPr/>
          <p:nvPr/>
        </p:nvSpPr>
        <p:spPr>
          <a:xfrm>
            <a:off x="414940" y="4891609"/>
            <a:ext cx="5067295" cy="167245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solidFill>
                  <a:schemeClr val="tx1"/>
                </a:solidFill>
              </a:rPr>
              <a:t>33.000 </a:t>
            </a:r>
            <a:r>
              <a:rPr lang="en-US" sz="2000" dirty="0" err="1">
                <a:solidFill>
                  <a:schemeClr val="tx1"/>
                </a:solidFill>
              </a:rPr>
              <a:t>danskere</a:t>
            </a:r>
            <a:r>
              <a:rPr lang="en-US" sz="2000" dirty="0">
                <a:solidFill>
                  <a:schemeClr val="tx1"/>
                </a:solidFill>
              </a:rPr>
              <a:t> har </a:t>
            </a:r>
            <a:r>
              <a:rPr lang="en-US" sz="2000" dirty="0" err="1">
                <a:solidFill>
                  <a:schemeClr val="tx1"/>
                </a:solidFill>
              </a:rPr>
              <a:t>udelukket</a:t>
            </a:r>
            <a:r>
              <a:rPr lang="en-US" sz="2000" dirty="0">
                <a:solidFill>
                  <a:schemeClr val="tx1"/>
                </a:solidFill>
              </a:rPr>
              <a:t> sig </a:t>
            </a:r>
            <a:r>
              <a:rPr lang="en-US" sz="2000" dirty="0" err="1">
                <a:solidFill>
                  <a:schemeClr val="tx1"/>
                </a:solidFill>
              </a:rPr>
              <a:t>fra</a:t>
            </a:r>
            <a:r>
              <a:rPr lang="en-US" sz="2000" dirty="0">
                <a:solidFill>
                  <a:schemeClr val="tx1"/>
                </a:solidFill>
              </a:rPr>
              <a:t> </a:t>
            </a:r>
            <a:r>
              <a:rPr lang="en-US" sz="2000" dirty="0" err="1">
                <a:solidFill>
                  <a:schemeClr val="tx1"/>
                </a:solidFill>
              </a:rPr>
              <a:t>spil</a:t>
            </a:r>
            <a:r>
              <a:rPr lang="en-US" sz="2000" dirty="0">
                <a:solidFill>
                  <a:schemeClr val="tx1"/>
                </a:solidFill>
              </a:rPr>
              <a:t> med ROFUS. </a:t>
            </a:r>
          </a:p>
          <a:p>
            <a:endParaRPr lang="en-US" sz="2000" dirty="0">
              <a:solidFill>
                <a:schemeClr val="tx1"/>
              </a:solidFill>
            </a:endParaRPr>
          </a:p>
          <a:p>
            <a:r>
              <a:rPr lang="en-US" sz="2000" dirty="0">
                <a:solidFill>
                  <a:schemeClr val="tx1"/>
                </a:solidFill>
              </a:rPr>
              <a:t>75% </a:t>
            </a:r>
            <a:r>
              <a:rPr lang="en-US" sz="2000" dirty="0" err="1">
                <a:solidFill>
                  <a:schemeClr val="tx1"/>
                </a:solidFill>
              </a:rPr>
              <a:t>af</a:t>
            </a:r>
            <a:r>
              <a:rPr lang="en-US" sz="2000" dirty="0">
                <a:solidFill>
                  <a:schemeClr val="tx1"/>
                </a:solidFill>
              </a:rPr>
              <a:t> </a:t>
            </a:r>
            <a:r>
              <a:rPr lang="en-US" sz="2000" dirty="0" err="1">
                <a:solidFill>
                  <a:schemeClr val="tx1"/>
                </a:solidFill>
              </a:rPr>
              <a:t>disse</a:t>
            </a:r>
            <a:r>
              <a:rPr lang="en-US" sz="2000" dirty="0">
                <a:solidFill>
                  <a:schemeClr val="tx1"/>
                </a:solidFill>
              </a:rPr>
              <a:t> </a:t>
            </a:r>
            <a:r>
              <a:rPr lang="en-US" sz="2000" dirty="0" err="1">
                <a:solidFill>
                  <a:schemeClr val="tx1"/>
                </a:solidFill>
              </a:rPr>
              <a:t>unge</a:t>
            </a:r>
            <a:r>
              <a:rPr lang="en-US" sz="2000" dirty="0">
                <a:solidFill>
                  <a:schemeClr val="tx1"/>
                </a:solidFill>
              </a:rPr>
              <a:t> under 30 </a:t>
            </a:r>
            <a:r>
              <a:rPr lang="en-US" sz="2000" dirty="0" err="1">
                <a:solidFill>
                  <a:schemeClr val="tx1"/>
                </a:solidFill>
              </a:rPr>
              <a:t>år</a:t>
            </a:r>
            <a:r>
              <a:rPr lang="en-US" sz="2000" dirty="0">
                <a:solidFill>
                  <a:schemeClr val="tx1"/>
                </a:solidFill>
              </a:rPr>
              <a:t>, </a:t>
            </a:r>
            <a:r>
              <a:rPr lang="en-US" sz="2000" dirty="0" err="1">
                <a:solidFill>
                  <a:schemeClr val="tx1"/>
                </a:solidFill>
              </a:rPr>
              <a:t>jf</a:t>
            </a:r>
            <a:r>
              <a:rPr lang="en-US" sz="2000" dirty="0">
                <a:solidFill>
                  <a:schemeClr val="tx1"/>
                </a:solidFill>
              </a:rPr>
              <a:t>. </a:t>
            </a:r>
            <a:r>
              <a:rPr lang="en-US" sz="2000" dirty="0" err="1">
                <a:solidFill>
                  <a:schemeClr val="tx1"/>
                </a:solidFill>
              </a:rPr>
              <a:t>Spillemyndigheden</a:t>
            </a:r>
            <a:endParaRPr lang="en-US" sz="2000" dirty="0">
              <a:solidFill>
                <a:schemeClr val="tx1"/>
              </a:solidFill>
            </a:endParaRPr>
          </a:p>
        </p:txBody>
      </p:sp>
      <p:pic>
        <p:nvPicPr>
          <p:cNvPr id="15" name="Billede 10"/>
          <p:cNvPicPr>
            <a:picLocks noChangeAspect="1"/>
          </p:cNvPicPr>
          <p:nvPr/>
        </p:nvPicPr>
        <p:blipFill>
          <a:blip r:embed="rId3"/>
          <a:stretch>
            <a:fillRect/>
          </a:stretch>
        </p:blipFill>
        <p:spPr>
          <a:xfrm>
            <a:off x="3068039" y="402395"/>
            <a:ext cx="2408689" cy="3980812"/>
          </a:xfrm>
          <a:prstGeom prst="rect">
            <a:avLst/>
          </a:prstGeom>
        </p:spPr>
      </p:pic>
      <p:sp>
        <p:nvSpPr>
          <p:cNvPr id="16"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Tag en pause med ROFUS</a:t>
            </a:r>
          </a:p>
        </p:txBody>
      </p:sp>
    </p:spTree>
    <p:extLst>
      <p:ext uri="{BB962C8B-B14F-4D97-AF65-F5344CB8AC3E}">
        <p14:creationId xmlns:p14="http://schemas.microsoft.com/office/powerpoint/2010/main" val="378823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p:cNvSpPr/>
          <p:nvPr/>
        </p:nvSpPr>
        <p:spPr>
          <a:xfrm>
            <a:off x="138312" y="98333"/>
            <a:ext cx="5957687" cy="5632311"/>
          </a:xfrm>
          <a:prstGeom prst="rect">
            <a:avLst/>
          </a:prstGeom>
        </p:spPr>
        <p:txBody>
          <a:bodyPr wrap="square">
            <a:spAutoFit/>
          </a:bodyPr>
          <a:lstStyle/>
          <a:p>
            <a:r>
              <a:rPr lang="da-DK" sz="2000" b="1" dirty="0"/>
              <a:t>To spørgsmål, der kan være en hjælp til afklaring af mulig problematik omkring pengespil: </a:t>
            </a:r>
          </a:p>
          <a:p>
            <a:pPr marL="457200" indent="-457200">
              <a:buFont typeface="+mj-lt"/>
              <a:buAutoNum type="arabicPeriod"/>
            </a:pPr>
            <a:endParaRPr lang="da-DK" sz="2000" dirty="0"/>
          </a:p>
          <a:p>
            <a:pPr marL="457200" indent="-457200">
              <a:buFont typeface="+mj-lt"/>
              <a:buAutoNum type="arabicPeriod"/>
            </a:pPr>
            <a:r>
              <a:rPr lang="da-DK" sz="2000" dirty="0"/>
              <a:t>Har der været perioder, hvor du har har måtte spille for mere og mere </a:t>
            </a:r>
            <a:r>
              <a:rPr lang="mr-IN" sz="2000" dirty="0"/>
              <a:t>–</a:t>
            </a:r>
            <a:r>
              <a:rPr lang="da-DK" sz="2000" dirty="0"/>
              <a:t> for at få den samme følelse af spænding?</a:t>
            </a:r>
          </a:p>
          <a:p>
            <a:pPr marL="457200" indent="-457200">
              <a:buFont typeface="+mj-lt"/>
              <a:buAutoNum type="arabicPeriod"/>
            </a:pPr>
            <a:endParaRPr lang="da-DK" sz="2000" dirty="0"/>
          </a:p>
          <a:p>
            <a:pPr marL="457200" indent="-457200">
              <a:buFont typeface="+mj-lt"/>
              <a:buAutoNum type="arabicPeriod"/>
            </a:pPr>
            <a:r>
              <a:rPr lang="da-DK" sz="2000" dirty="0"/>
              <a:t>Har der været perioder, hvor du har løjet for familie, venner eller andre om, hvor meget du spiller, eller hvor mange penge du har tabt på på spil? </a:t>
            </a:r>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99 ud af 100 </a:t>
            </a:r>
            <a:r>
              <a:rPr lang="da-DK" sz="2000" u="sng" dirty="0"/>
              <a:t>med</a:t>
            </a:r>
            <a:r>
              <a:rPr lang="da-DK" sz="2000" dirty="0"/>
              <a:t> problemer med pengespil svare positivt </a:t>
            </a:r>
          </a:p>
          <a:p>
            <a:pPr marL="342900" indent="-342900">
              <a:buFont typeface="Arial"/>
              <a:buChar char="•"/>
            </a:pPr>
            <a:r>
              <a:rPr lang="da-DK" sz="2000" dirty="0"/>
              <a:t>91 ud af 100 </a:t>
            </a:r>
            <a:r>
              <a:rPr lang="da-DK" sz="2000" u="sng" dirty="0"/>
              <a:t>uden</a:t>
            </a:r>
            <a:r>
              <a:rPr lang="da-DK" sz="2000" dirty="0"/>
              <a:t> problemer med pengespil svare negativt </a:t>
            </a:r>
          </a:p>
        </p:txBody>
      </p:sp>
      <p:sp>
        <p:nvSpPr>
          <p:cNvPr id="9"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Snak om det – spørg ind til det…</a:t>
            </a:r>
          </a:p>
        </p:txBody>
      </p:sp>
      <p:sp>
        <p:nvSpPr>
          <p:cNvPr id="5" name="Tekstboks 12"/>
          <p:cNvSpPr txBox="1"/>
          <p:nvPr/>
        </p:nvSpPr>
        <p:spPr>
          <a:xfrm>
            <a:off x="601974" y="6219333"/>
            <a:ext cx="5311720" cy="523220"/>
          </a:xfrm>
          <a:prstGeom prst="rect">
            <a:avLst/>
          </a:prstGeom>
          <a:noFill/>
        </p:spPr>
        <p:txBody>
          <a:bodyPr wrap="square" rtlCol="0">
            <a:spAutoFit/>
          </a:bodyPr>
          <a:lstStyle/>
          <a:p>
            <a:pPr indent="12700">
              <a:buClr>
                <a:schemeClr val="folHlink"/>
              </a:buClr>
              <a:buSzPct val="100000"/>
            </a:pPr>
            <a:r>
              <a:rPr lang="da-DK" sz="1400" i="1" dirty="0"/>
              <a:t>Kilde: Nielsen &amp; </a:t>
            </a:r>
            <a:r>
              <a:rPr lang="da-DK" sz="1400" i="1" dirty="0" err="1"/>
              <a:t>Røjskjær</a:t>
            </a:r>
            <a:r>
              <a:rPr lang="da-DK" sz="1400" i="1" dirty="0"/>
              <a:t> s. 352 i Arendt &amp; Rosenberg  ”Kognitiv terapi, nyeste udvikling” (2012)</a:t>
            </a:r>
          </a:p>
        </p:txBody>
      </p:sp>
    </p:spTree>
    <p:extLst>
      <p:ext uri="{BB962C8B-B14F-4D97-AF65-F5344CB8AC3E}">
        <p14:creationId xmlns:p14="http://schemas.microsoft.com/office/powerpoint/2010/main" val="1573794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207097" y="890401"/>
            <a:ext cx="10725565" cy="4967513"/>
          </a:xfrm>
          <a:prstGeom prst="rect">
            <a:avLst/>
          </a:prstGeom>
        </p:spPr>
        <p:txBody>
          <a:bodyPr wrap="square">
            <a:spAutoFit/>
          </a:bodyPr>
          <a:lstStyle/>
          <a:p>
            <a:pPr marL="355600" indent="-355600">
              <a:lnSpc>
                <a:spcPct val="90000"/>
              </a:lnSpc>
              <a:buFont typeface="Wingdings" pitchFamily="2" charset="2"/>
              <a:buChar char="q"/>
              <a:tabLst>
                <a:tab pos="266700" algn="l"/>
              </a:tabLst>
            </a:pPr>
            <a:endParaRPr lang="da-DK" sz="2400" dirty="0"/>
          </a:p>
          <a:p>
            <a:pPr marL="514350" indent="-514350">
              <a:lnSpc>
                <a:spcPct val="90000"/>
              </a:lnSpc>
              <a:buFont typeface="+mj-lt"/>
              <a:buAutoNum type="arabicPeriod"/>
              <a:tabLst>
                <a:tab pos="266700" algn="l"/>
              </a:tabLst>
            </a:pPr>
            <a:r>
              <a:rPr lang="da-DK" sz="2200" dirty="0"/>
              <a:t>Er du stærkt optaget af spil. Bliver du fraværende, når du spiller eller tænker på spil?</a:t>
            </a:r>
          </a:p>
          <a:p>
            <a:pPr marL="514350" indent="-514350">
              <a:lnSpc>
                <a:spcPct val="90000"/>
              </a:lnSpc>
              <a:buFont typeface="+mj-lt"/>
              <a:buAutoNum type="arabicPeriod"/>
              <a:tabLst>
                <a:tab pos="266700" algn="l"/>
              </a:tabLst>
            </a:pPr>
            <a:r>
              <a:rPr lang="da-DK" sz="2200" dirty="0"/>
              <a:t>Har du behov for at øge indsatsen for at opnå spænding?</a:t>
            </a:r>
          </a:p>
          <a:p>
            <a:pPr marL="514350" indent="-514350">
              <a:lnSpc>
                <a:spcPct val="90000"/>
              </a:lnSpc>
              <a:buFont typeface="+mj-lt"/>
              <a:buAutoNum type="arabicPeriod"/>
              <a:tabLst>
                <a:tab pos="266700" algn="l"/>
              </a:tabLst>
            </a:pPr>
            <a:r>
              <a:rPr lang="da-DK" sz="2200" dirty="0"/>
              <a:t>Bliver du rastløs eller irriteret, når du er nødt til at forlade spillet?</a:t>
            </a:r>
          </a:p>
          <a:p>
            <a:pPr marL="514350" indent="-514350">
              <a:lnSpc>
                <a:spcPct val="90000"/>
              </a:lnSpc>
              <a:buFont typeface="+mj-lt"/>
              <a:buAutoNum type="arabicPeriod"/>
              <a:tabLst>
                <a:tab pos="266700" algn="l"/>
              </a:tabLst>
            </a:pPr>
            <a:r>
              <a:rPr lang="da-DK" sz="2200" dirty="0"/>
              <a:t>Spiller du for at slippe for at tænke på dagligdagens problemer?</a:t>
            </a:r>
          </a:p>
          <a:p>
            <a:pPr marL="514350" indent="-514350">
              <a:lnSpc>
                <a:spcPct val="90000"/>
              </a:lnSpc>
              <a:buFont typeface="+mj-lt"/>
              <a:buAutoNum type="arabicPeriod"/>
              <a:tabLst>
                <a:tab pos="266700" algn="l"/>
              </a:tabLst>
            </a:pPr>
            <a:r>
              <a:rPr lang="da-DK" sz="2200" dirty="0"/>
              <a:t>Vender du tilbage til spillestedet for at vinde det tabte tilbage?</a:t>
            </a:r>
          </a:p>
          <a:p>
            <a:pPr marL="514350" indent="-514350">
              <a:lnSpc>
                <a:spcPct val="90000"/>
              </a:lnSpc>
              <a:buFont typeface="+mj-lt"/>
              <a:buAutoNum type="arabicPeriod"/>
              <a:tabLst>
                <a:tab pos="266700" algn="l"/>
              </a:tabLst>
            </a:pPr>
            <a:r>
              <a:rPr lang="da-DK" sz="2200" dirty="0"/>
              <a:t>Lyver du over for familie og omgangskreds for at skjule din deltagelse i spil? </a:t>
            </a:r>
          </a:p>
          <a:p>
            <a:pPr marL="514350" indent="-514350">
              <a:lnSpc>
                <a:spcPct val="90000"/>
              </a:lnSpc>
              <a:buFont typeface="+mj-lt"/>
              <a:buAutoNum type="arabicPeriod"/>
              <a:tabLst>
                <a:tab pos="266700" algn="l"/>
              </a:tabLst>
            </a:pPr>
            <a:r>
              <a:rPr lang="da-DK" sz="2200" dirty="0"/>
              <a:t>Har du begået kriminalitet, f.eks. checkrytteri, tyveri eller underslæb for at kunne spille?</a:t>
            </a:r>
          </a:p>
          <a:p>
            <a:pPr marL="514350" indent="-514350">
              <a:lnSpc>
                <a:spcPct val="90000"/>
              </a:lnSpc>
              <a:buFont typeface="+mj-lt"/>
              <a:buAutoNum type="arabicPeriod"/>
              <a:tabLst>
                <a:tab pos="266700" algn="l"/>
              </a:tabLst>
            </a:pPr>
            <a:r>
              <a:rPr lang="da-DK" sz="2200" dirty="0"/>
              <a:t>Har du mistet eller bragt venskaber, job eller uddannelse i fare på grund af spil? </a:t>
            </a:r>
          </a:p>
          <a:p>
            <a:pPr marL="514350" indent="-514350">
              <a:lnSpc>
                <a:spcPct val="90000"/>
              </a:lnSpc>
              <a:buFont typeface="+mj-lt"/>
              <a:buAutoNum type="arabicPeriod"/>
              <a:tabLst>
                <a:tab pos="266700" algn="l"/>
              </a:tabLst>
            </a:pPr>
            <a:r>
              <a:rPr lang="da-DK" sz="2200" dirty="0"/>
              <a:t>Har du overladt det til andre, familie eller institutioner, at redde dig ud af økonomiske problemer, som du udelukkende er havnet i på grund af spil?</a:t>
            </a:r>
          </a:p>
          <a:p>
            <a:pPr marL="514350" indent="-514350">
              <a:lnSpc>
                <a:spcPct val="90000"/>
              </a:lnSpc>
              <a:buFont typeface="+mj-lt"/>
              <a:buAutoNum type="arabicPeriod"/>
              <a:tabLst>
                <a:tab pos="266700" algn="l"/>
              </a:tabLst>
            </a:pPr>
            <a:r>
              <a:rPr lang="da-DK" sz="2200" dirty="0"/>
              <a:t>Har du gentagne gange forsøgt at bringe din spillelidenskab under kontrol, eller forsøgt helt at stoppe dit spil, uden held?</a:t>
            </a:r>
          </a:p>
          <a:p>
            <a:pPr marL="514350" indent="-514350">
              <a:buNone/>
            </a:pPr>
            <a:endParaRPr lang="da-DK" dirty="0"/>
          </a:p>
        </p:txBody>
      </p:sp>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a:xfrm>
            <a:off x="332988" y="324594"/>
            <a:ext cx="9970826" cy="1218795"/>
          </a:xfrm>
        </p:spPr>
        <p:txBody>
          <a:bodyPr/>
          <a:lstStyle/>
          <a:p>
            <a:r>
              <a:rPr lang="da-DK" dirty="0"/>
              <a:t>Ludomanitesten </a:t>
            </a:r>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52</a:t>
            </a:fld>
            <a:endParaRPr lang="da-DK" dirty="0"/>
          </a:p>
        </p:txBody>
      </p:sp>
      <p:sp>
        <p:nvSpPr>
          <p:cNvPr id="5" name="Rektangel 4"/>
          <p:cNvSpPr/>
          <p:nvPr/>
        </p:nvSpPr>
        <p:spPr>
          <a:xfrm>
            <a:off x="1128340" y="5646796"/>
            <a:ext cx="10446766" cy="307777"/>
          </a:xfrm>
          <a:prstGeom prst="rect">
            <a:avLst/>
          </a:prstGeom>
        </p:spPr>
        <p:txBody>
          <a:bodyPr wrap="square">
            <a:spAutoFit/>
          </a:bodyPr>
          <a:lstStyle/>
          <a:p>
            <a:r>
              <a:rPr lang="da-DK" sz="1400" i="1" dirty="0"/>
              <a:t>Kilde: </a:t>
            </a:r>
            <a:r>
              <a:rPr lang="da-DK" sz="1400" i="1" dirty="0" err="1"/>
              <a:t>ludomani.dk</a:t>
            </a:r>
            <a:endParaRPr lang="da-DK" sz="1400" i="1" dirty="0"/>
          </a:p>
        </p:txBody>
      </p:sp>
      <p:sp>
        <p:nvSpPr>
          <p:cNvPr id="6" name="Pladsholder til sidefod 5"/>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253552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p:cNvPicPr>
            <a:picLocks noChangeAspect="1"/>
          </p:cNvPicPr>
          <p:nvPr/>
        </p:nvPicPr>
        <p:blipFill>
          <a:blip r:embed="rId2"/>
          <a:stretch>
            <a:fillRect/>
          </a:stretch>
        </p:blipFill>
        <p:spPr>
          <a:xfrm>
            <a:off x="6750585" y="176048"/>
            <a:ext cx="5073067" cy="3395205"/>
          </a:xfrm>
          <a:prstGeom prst="rect">
            <a:avLst/>
          </a:prstGeom>
        </p:spPr>
      </p:pic>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53</a:t>
            </a:fld>
            <a:endParaRPr lang="da-DK" dirty="0"/>
          </a:p>
        </p:txBody>
      </p:sp>
      <p:sp>
        <p:nvSpPr>
          <p:cNvPr id="6" name="Line 4"/>
          <p:cNvSpPr>
            <a:spLocks noChangeShapeType="1"/>
          </p:cNvSpPr>
          <p:nvPr/>
        </p:nvSpPr>
        <p:spPr bwMode="auto">
          <a:xfrm flipV="1">
            <a:off x="4579987" y="3629521"/>
            <a:ext cx="1152525" cy="358775"/>
          </a:xfrm>
          <a:prstGeom prst="line">
            <a:avLst/>
          </a:prstGeom>
          <a:noFill/>
          <a:ln w="9525">
            <a:noFill/>
            <a:round/>
            <a:headEnd/>
            <a:tailEnd type="triangle" w="med" len="med"/>
          </a:ln>
          <a:effectLst/>
        </p:spPr>
        <p:txBody>
          <a:bodyPr/>
          <a:lstStyle/>
          <a:p>
            <a:endParaRPr lang="da-DK"/>
          </a:p>
        </p:txBody>
      </p:sp>
      <p:graphicFrame>
        <p:nvGraphicFramePr>
          <p:cNvPr id="16" name="Tabel 15"/>
          <p:cNvGraphicFramePr>
            <a:graphicFrameLocks noGrp="1"/>
          </p:cNvGraphicFramePr>
          <p:nvPr/>
        </p:nvGraphicFramePr>
        <p:xfrm>
          <a:off x="550657" y="3208448"/>
          <a:ext cx="7313454" cy="2756374"/>
        </p:xfrm>
        <a:graphic>
          <a:graphicData uri="http://schemas.openxmlformats.org/drawingml/2006/table">
            <a:tbl>
              <a:tblPr firstRow="1" bandRow="1">
                <a:tableStyleId>{284E427A-3D55-4303-BF80-6455036E1DE7}</a:tableStyleId>
              </a:tblPr>
              <a:tblGrid>
                <a:gridCol w="1209446">
                  <a:extLst>
                    <a:ext uri="{9D8B030D-6E8A-4147-A177-3AD203B41FA5}">
                      <a16:colId xmlns:a16="http://schemas.microsoft.com/office/drawing/2014/main" val="20000"/>
                    </a:ext>
                  </a:extLst>
                </a:gridCol>
                <a:gridCol w="6104008">
                  <a:extLst>
                    <a:ext uri="{9D8B030D-6E8A-4147-A177-3AD203B41FA5}">
                      <a16:colId xmlns:a16="http://schemas.microsoft.com/office/drawing/2014/main" val="20001"/>
                    </a:ext>
                  </a:extLst>
                </a:gridCol>
              </a:tblGrid>
              <a:tr h="512691">
                <a:tc>
                  <a:txBody>
                    <a:bodyPr/>
                    <a:lstStyle/>
                    <a:p>
                      <a:r>
                        <a:rPr lang="da-DK" dirty="0"/>
                        <a:t>Antal ja</a:t>
                      </a:r>
                    </a:p>
                  </a:txBody>
                  <a:tcPr/>
                </a:tc>
                <a:tc>
                  <a:txBody>
                    <a:bodyPr/>
                    <a:lstStyle/>
                    <a:p>
                      <a:r>
                        <a:rPr lang="da-DK" dirty="0"/>
                        <a:t>Resultat</a:t>
                      </a:r>
                      <a:r>
                        <a:rPr lang="da-DK" baseline="0" dirty="0"/>
                        <a:t> </a:t>
                      </a:r>
                      <a:endParaRPr lang="da-DK" dirty="0"/>
                    </a:p>
                  </a:txBody>
                  <a:tcPr/>
                </a:tc>
                <a:extLst>
                  <a:ext uri="{0D108BD9-81ED-4DB2-BD59-A6C34878D82A}">
                    <a16:rowId xmlns:a16="http://schemas.microsoft.com/office/drawing/2014/main" val="10000"/>
                  </a:ext>
                </a:extLst>
              </a:tr>
              <a:tr h="512691">
                <a:tc>
                  <a:txBody>
                    <a:bodyPr/>
                    <a:lstStyle/>
                    <a:p>
                      <a:r>
                        <a:rPr lang="da-DK" dirty="0"/>
                        <a:t>0   </a:t>
                      </a:r>
                    </a:p>
                  </a:txBody>
                  <a:tcPr/>
                </a:tc>
                <a:tc>
                  <a:txBody>
                    <a:bodyPr/>
                    <a:lstStyle/>
                    <a:p>
                      <a:r>
                        <a:rPr lang="da-DK" sz="1800" dirty="0"/>
                        <a:t>Intet eller kontrolleret spil </a:t>
                      </a:r>
                      <a:endParaRPr lang="da-DK" dirty="0"/>
                    </a:p>
                  </a:txBody>
                  <a:tcPr/>
                </a:tc>
                <a:extLst>
                  <a:ext uri="{0D108BD9-81ED-4DB2-BD59-A6C34878D82A}">
                    <a16:rowId xmlns:a16="http://schemas.microsoft.com/office/drawing/2014/main" val="10001"/>
                  </a:ext>
                </a:extLst>
              </a:tr>
              <a:tr h="489810">
                <a:tc>
                  <a:txBody>
                    <a:bodyPr/>
                    <a:lstStyle/>
                    <a:p>
                      <a:r>
                        <a:rPr lang="da-DK" dirty="0"/>
                        <a:t>1 - 2 </a:t>
                      </a:r>
                    </a:p>
                  </a:txBody>
                  <a:tcPr/>
                </a:tc>
                <a:tc>
                  <a:txBody>
                    <a:bodyPr/>
                    <a:lstStyle/>
                    <a:p>
                      <a:r>
                        <a:rPr lang="da-DK" sz="1800" dirty="0"/>
                        <a:t>Risikospil – risikozonen</a:t>
                      </a:r>
                      <a:r>
                        <a:rPr lang="da-DK" sz="1800" baseline="0" dirty="0"/>
                        <a:t> </a:t>
                      </a:r>
                      <a:r>
                        <a:rPr lang="da-DK" sz="1800" dirty="0"/>
                        <a:t>for at udvikle et spilleproblem</a:t>
                      </a:r>
                      <a:endParaRPr lang="da-DK" dirty="0"/>
                    </a:p>
                  </a:txBody>
                  <a:tcPr/>
                </a:tc>
                <a:extLst>
                  <a:ext uri="{0D108BD9-81ED-4DB2-BD59-A6C34878D82A}">
                    <a16:rowId xmlns:a16="http://schemas.microsoft.com/office/drawing/2014/main" val="10002"/>
                  </a:ext>
                </a:extLst>
              </a:tr>
              <a:tr h="728491">
                <a:tc>
                  <a:txBody>
                    <a:bodyPr/>
                    <a:lstStyle/>
                    <a:p>
                      <a:r>
                        <a:rPr lang="da-DK" dirty="0"/>
                        <a:t>3 – 4</a:t>
                      </a:r>
                    </a:p>
                  </a:txBody>
                  <a:tcPr/>
                </a:tc>
                <a:tc>
                  <a:txBody>
                    <a:bodyPr/>
                    <a:lstStyle/>
                    <a:p>
                      <a:r>
                        <a:rPr lang="da-DK" sz="1800" dirty="0"/>
                        <a:t>Problemspiller – mistet kontrol og forringet trivsels- og livskvalitet</a:t>
                      </a:r>
                      <a:endParaRPr lang="da-DK" dirty="0"/>
                    </a:p>
                  </a:txBody>
                  <a:tcPr/>
                </a:tc>
                <a:extLst>
                  <a:ext uri="{0D108BD9-81ED-4DB2-BD59-A6C34878D82A}">
                    <a16:rowId xmlns:a16="http://schemas.microsoft.com/office/drawing/2014/main" val="10003"/>
                  </a:ext>
                </a:extLst>
              </a:tr>
              <a:tr h="512691">
                <a:tc>
                  <a:txBody>
                    <a:bodyPr/>
                    <a:lstStyle/>
                    <a:p>
                      <a:r>
                        <a:rPr lang="da-DK" dirty="0"/>
                        <a:t>5</a:t>
                      </a:r>
                      <a:r>
                        <a:rPr lang="da-DK" baseline="0" dirty="0"/>
                        <a:t> – 10 </a:t>
                      </a:r>
                      <a:endParaRPr lang="da-DK" dirty="0"/>
                    </a:p>
                  </a:txBody>
                  <a:tcPr/>
                </a:tc>
                <a:tc>
                  <a:txBody>
                    <a:bodyPr/>
                    <a:lstStyle/>
                    <a:p>
                      <a:r>
                        <a:rPr lang="da-DK" sz="1800" dirty="0"/>
                        <a:t>Ludomani – spillet har overtaget styringen </a:t>
                      </a:r>
                      <a:endParaRPr lang="da-DK" dirty="0"/>
                    </a:p>
                  </a:txBody>
                  <a:tcPr/>
                </a:tc>
                <a:extLst>
                  <a:ext uri="{0D108BD9-81ED-4DB2-BD59-A6C34878D82A}">
                    <a16:rowId xmlns:a16="http://schemas.microsoft.com/office/drawing/2014/main" val="10004"/>
                  </a:ext>
                </a:extLst>
              </a:tr>
            </a:tbl>
          </a:graphicData>
        </a:graphic>
      </p:graphicFrame>
      <p:sp>
        <p:nvSpPr>
          <p:cNvPr id="17" name="Tekstboks 18"/>
          <p:cNvSpPr txBox="1"/>
          <p:nvPr/>
        </p:nvSpPr>
        <p:spPr>
          <a:xfrm>
            <a:off x="539552" y="6381328"/>
            <a:ext cx="8064896" cy="307777"/>
          </a:xfrm>
          <a:prstGeom prst="rect">
            <a:avLst/>
          </a:prstGeom>
          <a:noFill/>
        </p:spPr>
        <p:txBody>
          <a:bodyPr wrap="square" rtlCol="0">
            <a:spAutoFit/>
          </a:bodyPr>
          <a:lstStyle/>
          <a:p>
            <a:pPr indent="12700">
              <a:buClr>
                <a:schemeClr val="folHlink"/>
              </a:buClr>
              <a:buSzPct val="100000"/>
              <a:buNone/>
            </a:pPr>
            <a:r>
              <a:rPr lang="da-DK" sz="1400" i="1" dirty="0"/>
              <a:t>Kilde: ludomani.dk </a:t>
            </a:r>
          </a:p>
        </p:txBody>
      </p:sp>
      <p:sp>
        <p:nvSpPr>
          <p:cNvPr id="20" name="Titel 2">
            <a:extLst>
              <a:ext uri="{FF2B5EF4-FFF2-40B4-BE49-F238E27FC236}">
                <a16:creationId xmlns:a16="http://schemas.microsoft.com/office/drawing/2014/main" id="{F391E13B-F8A1-47DA-AC86-FDCE388C8A7F}"/>
              </a:ext>
            </a:extLst>
          </p:cNvPr>
          <p:cNvSpPr txBox="1">
            <a:spLocks/>
          </p:cNvSpPr>
          <p:nvPr/>
        </p:nvSpPr>
        <p:spPr bwMode="gray">
          <a:xfrm>
            <a:off x="332988" y="324594"/>
            <a:ext cx="9970826" cy="121879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da-DK"/>
              <a:t>Ludomanitesten </a:t>
            </a:r>
            <a:endParaRPr lang="da-DK" dirty="0"/>
          </a:p>
        </p:txBody>
      </p:sp>
      <p:sp>
        <p:nvSpPr>
          <p:cNvPr id="3" name="Pladsholder til sidefod 2"/>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2282515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1B2F62B2-D8ED-F33D-4414-6D55B3DAAF97}"/>
              </a:ext>
            </a:extLst>
          </p:cNvPr>
          <p:cNvPicPr>
            <a:picLocks noChangeAspect="1"/>
          </p:cNvPicPr>
          <p:nvPr/>
        </p:nvPicPr>
        <p:blipFill>
          <a:blip r:embed="rId4"/>
          <a:stretch>
            <a:fillRect/>
          </a:stretch>
        </p:blipFill>
        <p:spPr>
          <a:xfrm>
            <a:off x="460932" y="-67377"/>
            <a:ext cx="4686455" cy="6858000"/>
          </a:xfrm>
          <a:prstGeom prst="rect">
            <a:avLst/>
          </a:prstGeom>
        </p:spPr>
      </p:pic>
      <p:graphicFrame>
        <p:nvGraphicFramePr>
          <p:cNvPr id="6" name="Objekt 5" hidden="1">
            <a:extLst>
              <a:ext uri="{FF2B5EF4-FFF2-40B4-BE49-F238E27FC236}">
                <a16:creationId xmlns:a16="http://schemas.microsoft.com/office/drawing/2014/main" id="{5AD6F934-E0A0-4F77-8FC8-0A70E42EA3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6" name="Objekt 5" hidden="1">
                        <a:extLst>
                          <a:ext uri="{FF2B5EF4-FFF2-40B4-BE49-F238E27FC236}">
                            <a16:creationId xmlns:a16="http://schemas.microsoft.com/office/drawing/2014/main" id="{5AD6F934-E0A0-4F77-8FC8-0A70E42EA3C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B1043E4-12F9-46C7-AE24-B775291559A9}"/>
              </a:ext>
            </a:extLst>
          </p:cNvPr>
          <p:cNvSpPr>
            <a:spLocks noGrp="1"/>
          </p:cNvSpPr>
          <p:nvPr>
            <p:ph type="title"/>
          </p:nvPr>
        </p:nvSpPr>
        <p:spPr bwMode="gray">
          <a:xfrm>
            <a:off x="6430962" y="3037028"/>
            <a:ext cx="5426075" cy="451406"/>
          </a:xfrm>
        </p:spPr>
        <p:txBody>
          <a:bodyPr/>
          <a:lstStyle/>
          <a:p>
            <a:r>
              <a:rPr lang="da-DK" dirty="0"/>
              <a:t>Dopamin</a:t>
            </a:r>
          </a:p>
        </p:txBody>
      </p:sp>
      <p:sp>
        <p:nvSpPr>
          <p:cNvPr id="7" name="Pladsholder til slidenummer 6">
            <a:extLst>
              <a:ext uri="{FF2B5EF4-FFF2-40B4-BE49-F238E27FC236}">
                <a16:creationId xmlns:a16="http://schemas.microsoft.com/office/drawing/2014/main" id="{CF267935-67EA-4D2F-9477-39FBAC931C98}"/>
              </a:ext>
            </a:extLst>
          </p:cNvPr>
          <p:cNvSpPr>
            <a:spLocks noGrp="1"/>
          </p:cNvSpPr>
          <p:nvPr>
            <p:ph type="sldNum" sz="quarter" idx="12"/>
          </p:nvPr>
        </p:nvSpPr>
        <p:spPr bwMode="gray"/>
        <p:txBody>
          <a:bodyPr/>
          <a:lstStyle/>
          <a:p>
            <a:fld id="{7F0D5D41-14F5-4A61-B29B-01D7869A32AF}" type="slidenum">
              <a:rPr lang="da-DK" smtClean="0"/>
              <a:pPr/>
              <a:t>54</a:t>
            </a:fld>
            <a:endParaRPr lang="da-DK" dirty="0"/>
          </a:p>
        </p:txBody>
      </p:sp>
    </p:spTree>
    <p:extLst>
      <p:ext uri="{BB962C8B-B14F-4D97-AF65-F5344CB8AC3E}">
        <p14:creationId xmlns:p14="http://schemas.microsoft.com/office/powerpoint/2010/main" val="1193173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A3C2A25-D23C-1267-CB6E-8D6A39335FAC}"/>
              </a:ext>
            </a:extLst>
          </p:cNvPr>
          <p:cNvSpPr>
            <a:spLocks noGrp="1"/>
          </p:cNvSpPr>
          <p:nvPr>
            <p:ph type="title"/>
          </p:nvPr>
        </p:nvSpPr>
        <p:spPr>
          <a:xfrm>
            <a:off x="6430962" y="2819533"/>
            <a:ext cx="5426075" cy="886397"/>
          </a:xfrm>
        </p:spPr>
        <p:txBody>
          <a:bodyPr wrap="square" anchor="ctr">
            <a:normAutofit/>
          </a:bodyPr>
          <a:lstStyle/>
          <a:p>
            <a:r>
              <a:rPr lang="da-DK" sz="1800">
                <a:hlinkClick r:id="rId2"/>
              </a:rPr>
              <a:t>https://www.youtube.com/watch?v=eh6jAmuMAMY</a:t>
            </a:r>
            <a:endParaRPr lang="da-DK" sz="1800"/>
          </a:p>
          <a:p>
            <a:endParaRPr lang="da-DK" sz="1800"/>
          </a:p>
        </p:txBody>
      </p:sp>
      <p:pic>
        <p:nvPicPr>
          <p:cNvPr id="7" name="Billede 6">
            <a:extLst>
              <a:ext uri="{FF2B5EF4-FFF2-40B4-BE49-F238E27FC236}">
                <a16:creationId xmlns:a16="http://schemas.microsoft.com/office/drawing/2014/main" id="{23116C74-C2BC-7FFB-B353-4D87D56CC4FF}"/>
              </a:ext>
            </a:extLst>
          </p:cNvPr>
          <p:cNvPicPr>
            <a:picLocks noChangeAspect="1"/>
          </p:cNvPicPr>
          <p:nvPr/>
        </p:nvPicPr>
        <p:blipFill>
          <a:blip r:embed="rId3"/>
          <a:stretch>
            <a:fillRect/>
          </a:stretch>
        </p:blipFill>
        <p:spPr>
          <a:xfrm>
            <a:off x="334963" y="1702735"/>
            <a:ext cx="5426076" cy="3119993"/>
          </a:xfrm>
          <a:prstGeom prst="rect">
            <a:avLst/>
          </a:prstGeom>
          <a:noFill/>
        </p:spPr>
      </p:pic>
      <p:sp>
        <p:nvSpPr>
          <p:cNvPr id="5" name="Pladsholder til slidenummer 4">
            <a:extLst>
              <a:ext uri="{FF2B5EF4-FFF2-40B4-BE49-F238E27FC236}">
                <a16:creationId xmlns:a16="http://schemas.microsoft.com/office/drawing/2014/main" id="{5A9BFEBA-F156-C184-4D5E-402EEC275613}"/>
              </a:ext>
            </a:extLst>
          </p:cNvPr>
          <p:cNvSpPr>
            <a:spLocks noGrp="1"/>
          </p:cNvSpPr>
          <p:nvPr>
            <p:ph type="sldNum" sz="quarter" idx="12"/>
          </p:nvPr>
        </p:nvSpPr>
        <p:spPr>
          <a:xfrm>
            <a:off x="334963" y="6341225"/>
            <a:ext cx="2743200" cy="184666"/>
          </a:xfrm>
        </p:spPr>
        <p:txBody>
          <a:bodyPr anchor="ctr">
            <a:normAutofit/>
          </a:bodyPr>
          <a:lstStyle/>
          <a:p>
            <a:pPr>
              <a:spcAft>
                <a:spcPts val="600"/>
              </a:spcAft>
            </a:pPr>
            <a:fld id="{7F0D5D41-14F5-4A61-B29B-01D7869A32AF}" type="slidenum">
              <a:rPr lang="da-DK" smtClean="0"/>
              <a:pPr>
                <a:spcAft>
                  <a:spcPts val="600"/>
                </a:spcAft>
              </a:pPr>
              <a:t>55</a:t>
            </a:fld>
            <a:endParaRPr lang="da-DK"/>
          </a:p>
        </p:txBody>
      </p:sp>
      <p:sp>
        <p:nvSpPr>
          <p:cNvPr id="4" name="Pladsholder til sidefod 3">
            <a:extLst>
              <a:ext uri="{FF2B5EF4-FFF2-40B4-BE49-F238E27FC236}">
                <a16:creationId xmlns:a16="http://schemas.microsoft.com/office/drawing/2014/main" id="{12A1D85B-D2BC-8ADB-5860-2CA714CEF3F8}"/>
              </a:ext>
            </a:extLst>
          </p:cNvPr>
          <p:cNvSpPr>
            <a:spLocks noGrp="1"/>
          </p:cNvSpPr>
          <p:nvPr>
            <p:ph type="ftr" sz="quarter" idx="15"/>
          </p:nvPr>
        </p:nvSpPr>
        <p:spPr>
          <a:xfrm>
            <a:off x="6019800" y="6341225"/>
            <a:ext cx="4114800" cy="184666"/>
          </a:xfrm>
        </p:spPr>
        <p:txBody>
          <a:bodyPr anchor="ctr">
            <a:normAutofit/>
          </a:bodyPr>
          <a:lstStyle/>
          <a:p>
            <a:pPr>
              <a:spcAft>
                <a:spcPts val="600"/>
              </a:spcAft>
            </a:pPr>
            <a:r>
              <a:rPr lang="da-DK"/>
              <a:t>// FÅ HJÆLP PÅ 70 11 18 10 / www.ludomani.dk</a:t>
            </a:r>
          </a:p>
        </p:txBody>
      </p:sp>
    </p:spTree>
    <p:extLst>
      <p:ext uri="{BB962C8B-B14F-4D97-AF65-F5344CB8AC3E}">
        <p14:creationId xmlns:p14="http://schemas.microsoft.com/office/powerpoint/2010/main" val="3002317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25DB4157-4CC2-1741-940E-205CE3FF9E49}"/>
              </a:ext>
            </a:extLst>
          </p:cNvPr>
          <p:cNvSpPr>
            <a:spLocks noGrp="1"/>
          </p:cNvSpPr>
          <p:nvPr>
            <p:ph type="ftr" sz="quarter" idx="11"/>
          </p:nvPr>
        </p:nvSpPr>
        <p:spPr/>
        <p:txBody>
          <a:bodyPr/>
          <a:lstStyle/>
          <a:p>
            <a:r>
              <a:rPr lang="da-DK"/>
              <a:t>// FÅ HJÆLP PÅ 70 11 18 10 / www.ludomani.dk</a:t>
            </a:r>
            <a:endParaRPr lang="da-DK" dirty="0"/>
          </a:p>
        </p:txBody>
      </p:sp>
      <p:sp>
        <p:nvSpPr>
          <p:cNvPr id="5" name="Pladsholder til slidenummer 4">
            <a:extLst>
              <a:ext uri="{FF2B5EF4-FFF2-40B4-BE49-F238E27FC236}">
                <a16:creationId xmlns:a16="http://schemas.microsoft.com/office/drawing/2014/main" id="{FC1A05C0-434E-A213-24C8-7BBC338A40FE}"/>
              </a:ext>
            </a:extLst>
          </p:cNvPr>
          <p:cNvSpPr>
            <a:spLocks noGrp="1"/>
          </p:cNvSpPr>
          <p:nvPr>
            <p:ph type="sldNum" sz="quarter" idx="12"/>
          </p:nvPr>
        </p:nvSpPr>
        <p:spPr/>
        <p:txBody>
          <a:bodyPr/>
          <a:lstStyle/>
          <a:p>
            <a:fld id="{7F0D5D41-14F5-4A61-B29B-01D7869A32AF}" type="slidenum">
              <a:rPr lang="da-DK" smtClean="0"/>
              <a:pPr/>
              <a:t>56</a:t>
            </a:fld>
            <a:endParaRPr lang="da-DK" dirty="0"/>
          </a:p>
        </p:txBody>
      </p:sp>
      <p:pic>
        <p:nvPicPr>
          <p:cNvPr id="7" name="Billede 6">
            <a:extLst>
              <a:ext uri="{FF2B5EF4-FFF2-40B4-BE49-F238E27FC236}">
                <a16:creationId xmlns:a16="http://schemas.microsoft.com/office/drawing/2014/main" id="{5B9B308B-2D4B-7229-16A4-A20DE0A38B83}"/>
              </a:ext>
            </a:extLst>
          </p:cNvPr>
          <p:cNvPicPr>
            <a:picLocks noChangeAspect="1"/>
          </p:cNvPicPr>
          <p:nvPr/>
        </p:nvPicPr>
        <p:blipFill>
          <a:blip r:embed="rId2"/>
          <a:stretch>
            <a:fillRect/>
          </a:stretch>
        </p:blipFill>
        <p:spPr>
          <a:xfrm>
            <a:off x="1138237" y="328612"/>
            <a:ext cx="9915525" cy="6200775"/>
          </a:xfrm>
          <a:prstGeom prst="rect">
            <a:avLst/>
          </a:prstGeom>
        </p:spPr>
      </p:pic>
    </p:spTree>
    <p:extLst>
      <p:ext uri="{BB962C8B-B14F-4D97-AF65-F5344CB8AC3E}">
        <p14:creationId xmlns:p14="http://schemas.microsoft.com/office/powerpoint/2010/main" val="2586902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dirty="0"/>
              <a:t>Mere viden om ludomani og gratis hjælp</a:t>
            </a:r>
          </a:p>
        </p:txBody>
      </p:sp>
      <p:sp>
        <p:nvSpPr>
          <p:cNvPr id="14" name="Text Placeholder 13"/>
          <p:cNvSpPr>
            <a:spLocks noGrp="1"/>
          </p:cNvSpPr>
          <p:nvPr>
            <p:ph type="body" idx="1"/>
          </p:nvPr>
        </p:nvSpPr>
        <p:spPr/>
        <p:txBody>
          <a:bodyPr/>
          <a:lstStyle/>
          <a:p>
            <a:endParaRPr lang="en-US"/>
          </a:p>
        </p:txBody>
      </p:sp>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57</a:t>
            </a:fld>
            <a:endParaRPr lang="da-DK" dirty="0"/>
          </a:p>
        </p:txBody>
      </p:sp>
      <p:sp>
        <p:nvSpPr>
          <p:cNvPr id="5" name="TextBox 4"/>
          <p:cNvSpPr txBox="1"/>
          <p:nvPr/>
        </p:nvSpPr>
        <p:spPr>
          <a:xfrm>
            <a:off x="867601" y="1986824"/>
            <a:ext cx="0" cy="307777"/>
          </a:xfrm>
          <a:prstGeom prst="rect">
            <a:avLst/>
          </a:prstGeom>
          <a:noFill/>
        </p:spPr>
        <p:txBody>
          <a:bodyPr wrap="none" lIns="0" tIns="0" rIns="0" bIns="0" rtlCol="0">
            <a:spAutoFit/>
          </a:bodyPr>
          <a:lstStyle/>
          <a:p>
            <a:pPr algn="l"/>
            <a:endParaRPr lang="en-US" sz="2000" dirty="0" err="1">
              <a:solidFill>
                <a:schemeClr val="accent4"/>
              </a:solidFill>
            </a:endParaRPr>
          </a:p>
        </p:txBody>
      </p:sp>
      <p:sp>
        <p:nvSpPr>
          <p:cNvPr id="4" name="Pladsholder til sidefod 3"/>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1580178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58</a:t>
            </a:fld>
            <a:endParaRPr lang="da-DK" dirty="0"/>
          </a:p>
        </p:txBody>
      </p:sp>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a:xfrm>
            <a:off x="1365703" y="101102"/>
            <a:ext cx="3880902" cy="895504"/>
          </a:xfrm>
        </p:spPr>
        <p:txBody>
          <a:bodyPr/>
          <a:lstStyle/>
          <a:p>
            <a:r>
              <a:rPr lang="da-DK" dirty="0"/>
              <a:t>Gratis hjælp og viden</a:t>
            </a:r>
          </a:p>
        </p:txBody>
      </p:sp>
      <p:sp>
        <p:nvSpPr>
          <p:cNvPr id="4" name="Pladsholder til indhold 5"/>
          <p:cNvSpPr txBox="1">
            <a:spLocks/>
          </p:cNvSpPr>
          <p:nvPr/>
        </p:nvSpPr>
        <p:spPr>
          <a:xfrm>
            <a:off x="7407221" y="1825625"/>
            <a:ext cx="3851031" cy="4351338"/>
          </a:xfrm>
          <a:prstGeom prst="rect">
            <a:avLst/>
          </a:prstGeom>
        </p:spPr>
        <p:txBody>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Arial" panose="020B0604020202020204" pitchFamily="34" charset="0"/>
              <a:buNone/>
            </a:pPr>
            <a:endParaRPr lang="da-DK" dirty="0"/>
          </a:p>
          <a:p>
            <a:pPr marL="0" indent="0" algn="ctr">
              <a:buSzPct val="100000"/>
              <a:buFont typeface="Arial" panose="020B0604020202020204" pitchFamily="34" charset="0"/>
              <a:buNone/>
            </a:pPr>
            <a:r>
              <a:rPr lang="da-DK" dirty="0"/>
              <a:t>Hjælp og behandling er gratis </a:t>
            </a:r>
          </a:p>
          <a:p>
            <a:pPr marL="0" indent="0" algn="ctr">
              <a:buSzPct val="100000"/>
              <a:buFont typeface="Arial" panose="020B0604020202020204" pitchFamily="34" charset="0"/>
              <a:buNone/>
            </a:pPr>
            <a:endParaRPr lang="da-DK" b="1" dirty="0"/>
          </a:p>
          <a:p>
            <a:pPr marL="0" indent="0" algn="ctr">
              <a:buSzPct val="100000"/>
              <a:buFont typeface="Arial" panose="020B0604020202020204" pitchFamily="34" charset="0"/>
              <a:buNone/>
            </a:pPr>
            <a:r>
              <a:rPr lang="da-DK" b="1" dirty="0"/>
              <a:t>Mere viden på </a:t>
            </a:r>
          </a:p>
          <a:p>
            <a:pPr marL="0" indent="0" algn="ctr">
              <a:buSzPct val="100000"/>
              <a:buFont typeface="Arial" panose="020B0604020202020204" pitchFamily="34" charset="0"/>
              <a:buNone/>
            </a:pPr>
            <a:r>
              <a:rPr lang="da-DK" b="1" dirty="0">
                <a:hlinkClick r:id="rId2"/>
              </a:rPr>
              <a:t>www.ludomani.dk</a:t>
            </a:r>
            <a:endParaRPr lang="da-DK" b="1" dirty="0"/>
          </a:p>
        </p:txBody>
      </p:sp>
      <p:sp>
        <p:nvSpPr>
          <p:cNvPr id="6" name="Pladsholder til sidefod 5"/>
          <p:cNvSpPr>
            <a:spLocks noGrp="1"/>
          </p:cNvSpPr>
          <p:nvPr>
            <p:ph type="ftr" sz="quarter" idx="11"/>
          </p:nvPr>
        </p:nvSpPr>
        <p:spPr/>
        <p:txBody>
          <a:bodyPr/>
          <a:lstStyle/>
          <a:p>
            <a:r>
              <a:rPr lang="da-DK"/>
              <a:t>// FÅ HJÆLP PÅ 70 11 18 10 / www.ludomani.dk</a:t>
            </a:r>
            <a:endParaRPr lang="da-DK" dirty="0"/>
          </a:p>
        </p:txBody>
      </p:sp>
      <p:pic>
        <p:nvPicPr>
          <p:cNvPr id="8" name="Billede 7">
            <a:extLst>
              <a:ext uri="{FF2B5EF4-FFF2-40B4-BE49-F238E27FC236}">
                <a16:creationId xmlns:a16="http://schemas.microsoft.com/office/drawing/2014/main" id="{E4C3DB16-ED11-4D3F-5D97-5FE32A78EE2F}"/>
              </a:ext>
            </a:extLst>
          </p:cNvPr>
          <p:cNvPicPr>
            <a:picLocks noChangeAspect="1"/>
          </p:cNvPicPr>
          <p:nvPr/>
        </p:nvPicPr>
        <p:blipFill>
          <a:blip r:embed="rId3"/>
          <a:stretch>
            <a:fillRect/>
          </a:stretch>
        </p:blipFill>
        <p:spPr>
          <a:xfrm>
            <a:off x="769227" y="1429029"/>
            <a:ext cx="5073854" cy="4646141"/>
          </a:xfrm>
          <a:prstGeom prst="rect">
            <a:avLst/>
          </a:prstGeom>
        </p:spPr>
      </p:pic>
    </p:spTree>
    <p:extLst>
      <p:ext uri="{BB962C8B-B14F-4D97-AF65-F5344CB8AC3E}">
        <p14:creationId xmlns:p14="http://schemas.microsoft.com/office/powerpoint/2010/main" val="483303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05815" y="2829338"/>
            <a:ext cx="5426076" cy="591017"/>
          </a:xfrm>
        </p:spPr>
        <p:txBody>
          <a:bodyPr/>
          <a:lstStyle/>
          <a:p>
            <a:pPr algn="ctr"/>
            <a:r>
              <a:rPr lang="da-DK" dirty="0"/>
              <a:t>Vores behandlingsmål</a:t>
            </a:r>
          </a:p>
        </p:txBody>
      </p:sp>
      <p:sp>
        <p:nvSpPr>
          <p:cNvPr id="7" name="Pladsholder til slidenummer 6">
            <a:extLst>
              <a:ext uri="{FF2B5EF4-FFF2-40B4-BE49-F238E27FC236}">
                <a16:creationId xmlns:a16="http://schemas.microsoft.com/office/drawing/2014/main" id="{D72032E1-749E-4148-9E8E-6EB8E048ECC5}"/>
              </a:ext>
            </a:extLst>
          </p:cNvPr>
          <p:cNvSpPr>
            <a:spLocks noGrp="1"/>
          </p:cNvSpPr>
          <p:nvPr>
            <p:ph type="sldNum" sz="quarter" idx="4294967295"/>
          </p:nvPr>
        </p:nvSpPr>
        <p:spPr bwMode="gray">
          <a:xfrm>
            <a:off x="0" y="6340475"/>
            <a:ext cx="2743200" cy="185738"/>
          </a:xfrm>
        </p:spPr>
        <p:txBody>
          <a:bodyPr/>
          <a:lstStyle/>
          <a:p>
            <a:fld id="{7F0D5D41-14F5-4A61-B29B-01D7869A32AF}" type="slidenum">
              <a:rPr lang="da-DK" smtClean="0"/>
              <a:pPr/>
              <a:t>59</a:t>
            </a:fld>
            <a:endParaRPr lang="da-DK" dirty="0"/>
          </a:p>
        </p:txBody>
      </p:sp>
      <p:sp>
        <p:nvSpPr>
          <p:cNvPr id="9" name="Rectangle 8"/>
          <p:cNvSpPr/>
          <p:nvPr/>
        </p:nvSpPr>
        <p:spPr>
          <a:xfrm>
            <a:off x="150887" y="1469168"/>
            <a:ext cx="5819373" cy="4708981"/>
          </a:xfrm>
          <a:prstGeom prst="rect">
            <a:avLst/>
          </a:prstGeom>
        </p:spPr>
        <p:txBody>
          <a:bodyPr wrap="square">
            <a:spAutoFit/>
          </a:bodyPr>
          <a:lstStyle/>
          <a:p>
            <a:r>
              <a:rPr lang="da-DK" sz="2000" dirty="0"/>
              <a:t>Vi benytter kognitiv adfærdsterapi, der så vidt muligt opfylder den enkeltes behov. Behandlingen har fokus på:</a:t>
            </a:r>
          </a:p>
          <a:p>
            <a:pPr marL="285750" indent="-285750">
              <a:buFont typeface="Arial"/>
              <a:buChar char="•"/>
            </a:pPr>
            <a:endParaRPr lang="da-DK" sz="2000" dirty="0"/>
          </a:p>
          <a:p>
            <a:pPr marL="285750" indent="-285750">
              <a:buFont typeface="Arial"/>
              <a:buChar char="•"/>
            </a:pPr>
            <a:r>
              <a:rPr lang="da-DK" sz="2000" dirty="0"/>
              <a:t>At afklare uhensigtsmæssige tanke- og handlemåder for at nærme sig en mere afvejet livsstil</a:t>
            </a:r>
          </a:p>
          <a:p>
            <a:pPr marL="285750" indent="-285750">
              <a:buFont typeface="Arial"/>
              <a:buChar char="•"/>
            </a:pPr>
            <a:endParaRPr lang="da-DK" sz="2000" dirty="0"/>
          </a:p>
          <a:p>
            <a:pPr marL="285750" indent="-285750">
              <a:buFont typeface="Arial"/>
              <a:buChar char="•"/>
            </a:pPr>
            <a:r>
              <a:rPr lang="da-DK" sz="2000" dirty="0"/>
              <a:t>At forbedre den enkeltes evne til at tackle de forskellige højrisikosituationer</a:t>
            </a:r>
          </a:p>
          <a:p>
            <a:pPr marL="285750" indent="-285750">
              <a:buFont typeface="Arial"/>
              <a:buChar char="•"/>
            </a:pPr>
            <a:endParaRPr lang="da-DK" sz="2000" dirty="0"/>
          </a:p>
          <a:p>
            <a:pPr marL="285750" indent="-285750">
              <a:buFont typeface="Arial"/>
              <a:buChar char="•"/>
            </a:pPr>
            <a:r>
              <a:rPr lang="da-DK" sz="2000" dirty="0"/>
              <a:t>At etablere strategier, der forebygger tilbagefald, og reetablere sociale netværk og fritidsinteresser</a:t>
            </a:r>
          </a:p>
          <a:p>
            <a:pPr marL="285750" lvl="0" indent="-285750">
              <a:buFont typeface="Arial"/>
              <a:buChar char="•"/>
            </a:pPr>
            <a:endParaRPr lang="da-DK" sz="2000" dirty="0">
              <a:solidFill>
                <a:schemeClr val="accent4"/>
              </a:solidFill>
            </a:endParaRPr>
          </a:p>
        </p:txBody>
      </p:sp>
    </p:spTree>
    <p:extLst>
      <p:ext uri="{BB962C8B-B14F-4D97-AF65-F5344CB8AC3E}">
        <p14:creationId xmlns:p14="http://schemas.microsoft.com/office/powerpoint/2010/main" val="3176900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ladsholder til indhold 2">
            <a:extLst>
              <a:ext uri="{FF2B5EF4-FFF2-40B4-BE49-F238E27FC236}">
                <a16:creationId xmlns:a16="http://schemas.microsoft.com/office/drawing/2014/main" id="{8AF0E1B9-34D8-4783-9F87-B8A1D8B53E28}"/>
              </a:ext>
            </a:extLst>
          </p:cNvPr>
          <p:cNvSpPr>
            <a:spLocks noGrp="1"/>
          </p:cNvSpPr>
          <p:nvPr>
            <p:ph idx="1"/>
          </p:nvPr>
        </p:nvSpPr>
        <p:spPr bwMode="gray">
          <a:xfrm>
            <a:off x="6430962" y="2074796"/>
            <a:ext cx="5426076" cy="3282083"/>
          </a:xfrm>
        </p:spPr>
        <p:txBody>
          <a:bodyPr/>
          <a:lstStyle/>
          <a:p>
            <a:r>
              <a:rPr lang="da-DK" dirty="0"/>
              <a:t>Det har omfattende konsekvenser at være ludoman, både for spilleren og de pårørende. For hver afhængig påvirkes 5-10 pårørende</a:t>
            </a:r>
          </a:p>
          <a:p>
            <a:endParaRPr lang="da-DK" dirty="0"/>
          </a:p>
          <a:p>
            <a:r>
              <a:rPr lang="da-DK" dirty="0"/>
              <a:t>De fleste spilafhængige skjuler (omfanget af) deres spil </a:t>
            </a:r>
          </a:p>
          <a:p>
            <a:endParaRPr lang="da-DK" dirty="0"/>
          </a:p>
          <a:p>
            <a:r>
              <a:rPr lang="da-DK" dirty="0"/>
              <a:t>Afhængigheden har ofte medført gentagne løgne, hvilket skaber tillidsbrud og isolation.</a:t>
            </a:r>
          </a:p>
        </p:txBody>
      </p:sp>
      <p:sp>
        <p:nvSpPr>
          <p:cNvPr id="7" name="Rektangel 6"/>
          <p:cNvSpPr/>
          <p:nvPr/>
        </p:nvSpPr>
        <p:spPr>
          <a:xfrm>
            <a:off x="0" y="494844"/>
            <a:ext cx="6096000" cy="4216539"/>
          </a:xfrm>
          <a:prstGeom prst="rect">
            <a:avLst/>
          </a:prstGeom>
        </p:spPr>
        <p:txBody>
          <a:bodyPr>
            <a:spAutoFit/>
          </a:bodyPr>
          <a:lstStyle/>
          <a:p>
            <a:r>
              <a:rPr lang="da-DK" sz="2800" b="1" dirty="0"/>
              <a:t>Konsekvenser af ludomani</a:t>
            </a:r>
          </a:p>
          <a:p>
            <a:endParaRPr lang="da-DK" sz="2000" dirty="0"/>
          </a:p>
          <a:p>
            <a:endParaRPr lang="da-DK" sz="2000" dirty="0"/>
          </a:p>
          <a:p>
            <a:pPr marL="342900" indent="-342900">
              <a:buFont typeface="Arial"/>
              <a:buChar char="•"/>
            </a:pPr>
            <a:r>
              <a:rPr lang="da-DK" sz="2000" dirty="0"/>
              <a:t>15% har begået kriminelle aktiviteter for at skaffe penge til fortsat spil</a:t>
            </a:r>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24% har en spillegæld på over 200.000 kr. </a:t>
            </a:r>
          </a:p>
          <a:p>
            <a:pPr marL="342900" indent="-342900">
              <a:buFont typeface="Arial"/>
              <a:buChar char="•"/>
            </a:pPr>
            <a:endParaRPr lang="da-DK" sz="2000" dirty="0"/>
          </a:p>
          <a:p>
            <a:pPr marL="342900" indent="-342900">
              <a:buFont typeface="Arial"/>
              <a:buChar char="•"/>
            </a:pPr>
            <a:endParaRPr lang="da-DK" sz="2000" dirty="0"/>
          </a:p>
          <a:p>
            <a:pPr marL="342900" indent="-342900">
              <a:buFont typeface="Arial"/>
              <a:buChar char="•"/>
            </a:pPr>
            <a:r>
              <a:rPr lang="da-DK" sz="2000" dirty="0"/>
              <a:t>34% har haft selvmordstanker. 19% af disse har forsøgt selvmord en eller flere gange</a:t>
            </a:r>
          </a:p>
          <a:p>
            <a:pPr marL="342900" indent="-342900">
              <a:buFont typeface="Arial"/>
              <a:buChar char="•"/>
            </a:pPr>
            <a:endParaRPr lang="da-DK" sz="2000" dirty="0"/>
          </a:p>
        </p:txBody>
      </p:sp>
      <p:sp>
        <p:nvSpPr>
          <p:cNvPr id="4" name="Pladsholder til sidefod 3"/>
          <p:cNvSpPr>
            <a:spLocks noGrp="1"/>
          </p:cNvSpPr>
          <p:nvPr>
            <p:ph type="ftr" sz="quarter" idx="15"/>
          </p:nvPr>
        </p:nvSpPr>
        <p:spPr/>
        <p:txBody>
          <a:bodyPr/>
          <a:lstStyle/>
          <a:p>
            <a:r>
              <a:rPr lang="da-DK"/>
              <a:t>// FÅ HJÆLP PÅ 70 11 18 10 / www.ludomani.dk</a:t>
            </a:r>
            <a:endParaRPr lang="da-DK" dirty="0"/>
          </a:p>
        </p:txBody>
      </p:sp>
      <p:sp>
        <p:nvSpPr>
          <p:cNvPr id="5" name="Pladsholder til diasnummer 4"/>
          <p:cNvSpPr>
            <a:spLocks noGrp="1"/>
          </p:cNvSpPr>
          <p:nvPr>
            <p:ph type="sldNum" sz="quarter" idx="12"/>
          </p:nvPr>
        </p:nvSpPr>
        <p:spPr/>
        <p:txBody>
          <a:bodyPr/>
          <a:lstStyle/>
          <a:p>
            <a:fld id="{7F0D5D41-14F5-4A61-B29B-01D7869A32AF}" type="slidenum">
              <a:rPr lang="da-DK" smtClean="0"/>
              <a:t>6</a:t>
            </a:fld>
            <a:endParaRPr lang="da-DK" dirty="0"/>
          </a:p>
        </p:txBody>
      </p:sp>
      <p:sp>
        <p:nvSpPr>
          <p:cNvPr id="8" name="Tekstboks 12"/>
          <p:cNvSpPr txBox="1"/>
          <p:nvPr/>
        </p:nvSpPr>
        <p:spPr>
          <a:xfrm>
            <a:off x="700506" y="5694894"/>
            <a:ext cx="5005111" cy="738664"/>
          </a:xfrm>
          <a:prstGeom prst="rect">
            <a:avLst/>
          </a:prstGeom>
          <a:noFill/>
        </p:spPr>
        <p:txBody>
          <a:bodyPr wrap="square" rtlCol="0">
            <a:spAutoFit/>
          </a:bodyPr>
          <a:lstStyle/>
          <a:p>
            <a:pPr indent="12700">
              <a:buClr>
                <a:schemeClr val="folHlink"/>
              </a:buClr>
              <a:buSzPct val="100000"/>
            </a:pPr>
            <a:r>
              <a:rPr lang="da-DK" sz="1400" i="1" dirty="0"/>
              <a:t>Kilde: Tallene er opgjort af Center for Ludomani og baseret på de personer, som er i behandling på centret, </a:t>
            </a:r>
            <a:r>
              <a:rPr lang="da-DK" sz="1400" i="1" dirty="0" err="1"/>
              <a:t>Røjskjær</a:t>
            </a:r>
            <a:r>
              <a:rPr lang="da-DK" sz="1400" i="1" dirty="0"/>
              <a:t> og Nielsen, 2019</a:t>
            </a:r>
          </a:p>
        </p:txBody>
      </p:sp>
    </p:spTree>
    <p:extLst>
      <p:ext uri="{BB962C8B-B14F-4D97-AF65-F5344CB8AC3E}">
        <p14:creationId xmlns:p14="http://schemas.microsoft.com/office/powerpoint/2010/main" val="692075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30962" y="3037028"/>
            <a:ext cx="5426075" cy="451406"/>
          </a:xfrm>
        </p:spPr>
        <p:txBody>
          <a:bodyPr/>
          <a:lstStyle/>
          <a:p>
            <a:r>
              <a:rPr lang="da-DK" dirty="0"/>
              <a:t>Vores gratis tilbud</a:t>
            </a:r>
          </a:p>
        </p:txBody>
      </p:sp>
      <p:sp>
        <p:nvSpPr>
          <p:cNvPr id="12" name="Pladsholder til indhold 2">
            <a:extLst>
              <a:ext uri="{FF2B5EF4-FFF2-40B4-BE49-F238E27FC236}">
                <a16:creationId xmlns:a16="http://schemas.microsoft.com/office/drawing/2014/main" id="{E09DB602-27C6-45AB-846B-B52AEBD04132}"/>
              </a:ext>
            </a:extLst>
          </p:cNvPr>
          <p:cNvSpPr>
            <a:spLocks noGrp="1"/>
          </p:cNvSpPr>
          <p:nvPr>
            <p:ph idx="1"/>
          </p:nvPr>
        </p:nvSpPr>
        <p:spPr bwMode="gray">
          <a:xfrm>
            <a:off x="334961" y="289221"/>
            <a:ext cx="5426076" cy="59101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endParaRPr lang="da-DK" sz="1600" dirty="0"/>
          </a:p>
          <a:p>
            <a:endParaRPr lang="da-DK" sz="1600" dirty="0"/>
          </a:p>
          <a:p>
            <a:r>
              <a:rPr lang="da-DK" sz="1600" dirty="0"/>
              <a:t>Afklarende samtale </a:t>
            </a:r>
          </a:p>
          <a:p>
            <a:endParaRPr lang="da-DK" sz="1600" dirty="0"/>
          </a:p>
          <a:p>
            <a:r>
              <a:rPr lang="da-DK" sz="1600" dirty="0"/>
              <a:t>Ambulante individuelle behandlingsforløb i samtaler i Odense, Esbjerg, København eller Århus </a:t>
            </a:r>
            <a:r>
              <a:rPr lang="da-DK" sz="1600" u="sng" dirty="0"/>
              <a:t>(eller som online samtaler)</a:t>
            </a:r>
          </a:p>
          <a:p>
            <a:endParaRPr lang="da-DK" sz="1600" dirty="0"/>
          </a:p>
          <a:p>
            <a:r>
              <a:rPr lang="da-DK" sz="1600" dirty="0"/>
              <a:t>Intensive døgnkurser af 12-dages varighed i Odense </a:t>
            </a:r>
          </a:p>
          <a:p>
            <a:endParaRPr lang="da-DK" sz="1600" dirty="0"/>
          </a:p>
          <a:p>
            <a:r>
              <a:rPr lang="da-DK" sz="1600" dirty="0"/>
              <a:t>Ambulante aftenbehandlingskurser i København og Aarhus</a:t>
            </a:r>
          </a:p>
          <a:p>
            <a:pPr marL="0" indent="0">
              <a:buNone/>
            </a:pPr>
            <a:r>
              <a:rPr lang="da-DK" sz="1600" dirty="0"/>
              <a:t> </a:t>
            </a:r>
          </a:p>
          <a:p>
            <a:r>
              <a:rPr lang="da-DK" sz="1600" dirty="0"/>
              <a:t>Længerevarende followup forløb 2 og 5 måneder efter endt behandling</a:t>
            </a:r>
          </a:p>
          <a:p>
            <a:endParaRPr lang="da-DK" sz="1600" dirty="0"/>
          </a:p>
          <a:p>
            <a:r>
              <a:rPr lang="da-DK" sz="1600" dirty="0"/>
              <a:t>Kurser for pårørende og pårørendegrupper</a:t>
            </a:r>
          </a:p>
          <a:p>
            <a:endParaRPr lang="da-DK" sz="1600" dirty="0"/>
          </a:p>
          <a:p>
            <a:r>
              <a:rPr lang="da-DK" sz="1600" dirty="0"/>
              <a:t>Løbende rådgivning og vejledning</a:t>
            </a:r>
          </a:p>
          <a:p>
            <a:endParaRPr lang="da-DK" sz="1600" dirty="0"/>
          </a:p>
          <a:p>
            <a:r>
              <a:rPr lang="da-DK" sz="1600" dirty="0"/>
              <a:t>Fjernbehandling som supplement til de individuelle behandlingsforløb </a:t>
            </a:r>
          </a:p>
          <a:p>
            <a:endParaRPr lang="da-DK" dirty="0"/>
          </a:p>
        </p:txBody>
      </p:sp>
      <p:sp>
        <p:nvSpPr>
          <p:cNvPr id="7" name="Pladsholder til slidenummer 6">
            <a:extLst>
              <a:ext uri="{FF2B5EF4-FFF2-40B4-BE49-F238E27FC236}">
                <a16:creationId xmlns:a16="http://schemas.microsoft.com/office/drawing/2014/main" id="{D72032E1-749E-4148-9E8E-6EB8E048ECC5}"/>
              </a:ext>
            </a:extLst>
          </p:cNvPr>
          <p:cNvSpPr>
            <a:spLocks noGrp="1"/>
          </p:cNvSpPr>
          <p:nvPr>
            <p:ph type="sldNum" sz="quarter" idx="12"/>
          </p:nvPr>
        </p:nvSpPr>
        <p:spPr bwMode="gray"/>
        <p:txBody>
          <a:bodyPr/>
          <a:lstStyle/>
          <a:p>
            <a:fld id="{7F0D5D41-14F5-4A61-B29B-01D7869A32AF}" type="slidenum">
              <a:rPr lang="da-DK" smtClean="0"/>
              <a:pPr/>
              <a:t>60</a:t>
            </a:fld>
            <a:endParaRPr lang="da-DK" dirty="0"/>
          </a:p>
        </p:txBody>
      </p:sp>
    </p:spTree>
    <p:extLst>
      <p:ext uri="{BB962C8B-B14F-4D97-AF65-F5344CB8AC3E}">
        <p14:creationId xmlns:p14="http://schemas.microsoft.com/office/powerpoint/2010/main" val="195705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8587D4B-BF9D-496B-88B5-998D41074F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48587D4B-BF9D-496B-88B5-998D41074F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ladsholder til indhold 2">
            <a:extLst>
              <a:ext uri="{FF2B5EF4-FFF2-40B4-BE49-F238E27FC236}">
                <a16:creationId xmlns:a16="http://schemas.microsoft.com/office/drawing/2014/main" id="{8AF0E1B9-34D8-4783-9F87-B8A1D8B53E28}"/>
              </a:ext>
            </a:extLst>
          </p:cNvPr>
          <p:cNvSpPr>
            <a:spLocks noGrp="1"/>
          </p:cNvSpPr>
          <p:nvPr>
            <p:ph idx="1"/>
          </p:nvPr>
        </p:nvSpPr>
        <p:spPr bwMode="gray"/>
        <p:txBody>
          <a:bodyPr/>
          <a:lstStyle/>
          <a:p>
            <a:pPr marL="0" indent="0">
              <a:buNone/>
            </a:pPr>
            <a:r>
              <a:rPr lang="da-DK" dirty="0"/>
              <a:t> </a:t>
            </a:r>
          </a:p>
        </p:txBody>
      </p:sp>
      <p:pic>
        <p:nvPicPr>
          <p:cNvPr id="8" name="Billede 7"/>
          <p:cNvPicPr>
            <a:picLocks noChangeAspect="1"/>
          </p:cNvPicPr>
          <p:nvPr/>
        </p:nvPicPr>
        <p:blipFill>
          <a:blip r:embed="rId5"/>
          <a:stretch>
            <a:fillRect/>
          </a:stretch>
        </p:blipFill>
        <p:spPr>
          <a:xfrm>
            <a:off x="0" y="1323977"/>
            <a:ext cx="6025818" cy="4149232"/>
          </a:xfrm>
          <a:prstGeom prst="rect">
            <a:avLst/>
          </a:prstGeom>
        </p:spPr>
      </p:pic>
      <p:sp>
        <p:nvSpPr>
          <p:cNvPr id="9" name="Titel 1">
            <a:extLst>
              <a:ext uri="{FF2B5EF4-FFF2-40B4-BE49-F238E27FC236}">
                <a16:creationId xmlns:a16="http://schemas.microsoft.com/office/drawing/2014/main" id="{9376D0BC-E46A-4550-825C-2FA1C4C0BF52}"/>
              </a:ext>
            </a:extLst>
          </p:cNvPr>
          <p:cNvSpPr txBox="1">
            <a:spLocks/>
          </p:cNvSpPr>
          <p:nvPr/>
        </p:nvSpPr>
        <p:spPr bwMode="gray">
          <a:xfrm>
            <a:off x="6405815" y="2829338"/>
            <a:ext cx="5426076" cy="59101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da-DK" dirty="0"/>
              <a:t>Tag tests på </a:t>
            </a:r>
            <a:r>
              <a:rPr lang="da-DK" dirty="0" err="1"/>
              <a:t>ludomani.dk</a:t>
            </a:r>
            <a:r>
              <a:rPr lang="da-DK" dirty="0"/>
              <a:t> </a:t>
            </a:r>
          </a:p>
        </p:txBody>
      </p:sp>
      <p:sp>
        <p:nvSpPr>
          <p:cNvPr id="2" name="Pladsholder til sidefod 1"/>
          <p:cNvSpPr>
            <a:spLocks noGrp="1"/>
          </p:cNvSpPr>
          <p:nvPr>
            <p:ph type="ftr" sz="quarter" idx="15"/>
          </p:nvPr>
        </p:nvSpPr>
        <p:spPr/>
        <p:txBody>
          <a:bodyPr/>
          <a:lstStyle/>
          <a:p>
            <a:r>
              <a:rPr lang="da-DK"/>
              <a:t>// FÅ HJÆLP PÅ 70 11 18 10 / www.ludomani.dk</a:t>
            </a:r>
            <a:endParaRPr lang="da-DK" dirty="0"/>
          </a:p>
        </p:txBody>
      </p:sp>
      <p:sp>
        <p:nvSpPr>
          <p:cNvPr id="4" name="Pladsholder til diasnummer 3"/>
          <p:cNvSpPr>
            <a:spLocks noGrp="1"/>
          </p:cNvSpPr>
          <p:nvPr>
            <p:ph type="sldNum" sz="quarter" idx="12"/>
          </p:nvPr>
        </p:nvSpPr>
        <p:spPr/>
        <p:txBody>
          <a:bodyPr/>
          <a:lstStyle/>
          <a:p>
            <a:fld id="{7F0D5D41-14F5-4A61-B29B-01D7869A32AF}" type="slidenum">
              <a:rPr lang="da-DK" smtClean="0"/>
              <a:t>61</a:t>
            </a:fld>
            <a:endParaRPr lang="da-DK" dirty="0"/>
          </a:p>
        </p:txBody>
      </p:sp>
    </p:spTree>
    <p:extLst>
      <p:ext uri="{BB962C8B-B14F-4D97-AF65-F5344CB8AC3E}">
        <p14:creationId xmlns:p14="http://schemas.microsoft.com/office/powerpoint/2010/main" val="1535235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F0D5D41-14F5-4A61-B29B-01D7869A32AF}" type="slidenum">
              <a:rPr lang="da-DK" smtClean="0"/>
              <a:t>62</a:t>
            </a:fld>
            <a:endParaRPr lang="da-DK" dirty="0"/>
          </a:p>
        </p:txBody>
      </p:sp>
      <p:sp>
        <p:nvSpPr>
          <p:cNvPr id="4" name="Pladsholder til sidefod 3"/>
          <p:cNvSpPr>
            <a:spLocks noGrp="1"/>
          </p:cNvSpPr>
          <p:nvPr>
            <p:ph type="ftr" sz="quarter" idx="11"/>
          </p:nvPr>
        </p:nvSpPr>
        <p:spPr/>
        <p:txBody>
          <a:bodyPr/>
          <a:lstStyle/>
          <a:p>
            <a:r>
              <a:rPr lang="da-DK"/>
              <a:t>// FÅ HJÆLP PÅ 70 11 18 10 / www.ludomani.dk</a:t>
            </a:r>
            <a:endParaRPr lang="da-DK" dirty="0"/>
          </a:p>
        </p:txBody>
      </p:sp>
      <p:sp>
        <p:nvSpPr>
          <p:cNvPr id="12" name="Titel 11">
            <a:extLst>
              <a:ext uri="{FF2B5EF4-FFF2-40B4-BE49-F238E27FC236}">
                <a16:creationId xmlns:a16="http://schemas.microsoft.com/office/drawing/2014/main" id="{A3384507-751D-C52B-4747-1DA0986B5451}"/>
              </a:ext>
            </a:extLst>
          </p:cNvPr>
          <p:cNvSpPr>
            <a:spLocks noGrp="1"/>
          </p:cNvSpPr>
          <p:nvPr>
            <p:ph type="title"/>
          </p:nvPr>
        </p:nvSpPr>
        <p:spPr/>
        <p:txBody>
          <a:bodyPr/>
          <a:lstStyle/>
          <a:p>
            <a:endParaRPr lang="da-DK" dirty="0"/>
          </a:p>
        </p:txBody>
      </p:sp>
      <p:pic>
        <p:nvPicPr>
          <p:cNvPr id="14" name="Billede 13">
            <a:extLst>
              <a:ext uri="{FF2B5EF4-FFF2-40B4-BE49-F238E27FC236}">
                <a16:creationId xmlns:a16="http://schemas.microsoft.com/office/drawing/2014/main" id="{911D5EF5-00D7-0623-7ECD-B208763D1353}"/>
              </a:ext>
            </a:extLst>
          </p:cNvPr>
          <p:cNvPicPr>
            <a:picLocks noChangeAspect="1"/>
          </p:cNvPicPr>
          <p:nvPr/>
        </p:nvPicPr>
        <p:blipFill>
          <a:blip r:embed="rId2"/>
          <a:stretch>
            <a:fillRect/>
          </a:stretch>
        </p:blipFill>
        <p:spPr>
          <a:xfrm>
            <a:off x="5051979" y="1372185"/>
            <a:ext cx="6805059" cy="4275564"/>
          </a:xfrm>
          <a:prstGeom prst="rect">
            <a:avLst/>
          </a:prstGeom>
        </p:spPr>
      </p:pic>
      <p:sp>
        <p:nvSpPr>
          <p:cNvPr id="17" name="Pladsholder til indhold 5">
            <a:extLst>
              <a:ext uri="{FF2B5EF4-FFF2-40B4-BE49-F238E27FC236}">
                <a16:creationId xmlns:a16="http://schemas.microsoft.com/office/drawing/2014/main" id="{45EF09E6-4C95-18F3-56FE-695CF3F48CF9}"/>
              </a:ext>
            </a:extLst>
          </p:cNvPr>
          <p:cNvSpPr txBox="1">
            <a:spLocks/>
          </p:cNvSpPr>
          <p:nvPr/>
        </p:nvSpPr>
        <p:spPr>
          <a:xfrm>
            <a:off x="995536" y="941155"/>
            <a:ext cx="3851031" cy="4351338"/>
          </a:xfrm>
          <a:prstGeom prst="rect">
            <a:avLst/>
          </a:prstGeom>
        </p:spPr>
        <p:txBody>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Arial" panose="020B0604020202020204" pitchFamily="34" charset="0"/>
              <a:buNone/>
            </a:pPr>
            <a:endParaRPr lang="da-DK" dirty="0"/>
          </a:p>
          <a:p>
            <a:pPr marL="0" indent="0" algn="ctr">
              <a:buSzPct val="100000"/>
              <a:buFont typeface="Arial" panose="020B0604020202020204" pitchFamily="34" charset="0"/>
              <a:buNone/>
            </a:pPr>
            <a:r>
              <a:rPr lang="da-DK" dirty="0"/>
              <a:t>Viden om gambling elementer i computerspil og økonomiske fastholdelsesmekanismer </a:t>
            </a:r>
          </a:p>
          <a:p>
            <a:pPr marL="0" indent="0" algn="ctr">
              <a:buSzPct val="100000"/>
              <a:buFont typeface="Arial" panose="020B0604020202020204" pitchFamily="34" charset="0"/>
              <a:buNone/>
            </a:pPr>
            <a:endParaRPr lang="da-DK" b="1" dirty="0"/>
          </a:p>
          <a:p>
            <a:pPr marL="0" indent="0" algn="ctr">
              <a:buSzPct val="100000"/>
              <a:buFont typeface="Arial" panose="020B0604020202020204" pitchFamily="34" charset="0"/>
              <a:buNone/>
            </a:pPr>
            <a:r>
              <a:rPr lang="da-DK" b="1" dirty="0">
                <a:hlinkClick r:id="rId3"/>
              </a:rPr>
              <a:t>http://www.tjekspillet.dk</a:t>
            </a:r>
            <a:endParaRPr lang="da-DK" b="1" dirty="0"/>
          </a:p>
        </p:txBody>
      </p:sp>
      <p:pic>
        <p:nvPicPr>
          <p:cNvPr id="19" name="Billede 18">
            <a:extLst>
              <a:ext uri="{FF2B5EF4-FFF2-40B4-BE49-F238E27FC236}">
                <a16:creationId xmlns:a16="http://schemas.microsoft.com/office/drawing/2014/main" id="{B26BD3C8-9327-413D-7821-8C80919F3F3D}"/>
              </a:ext>
            </a:extLst>
          </p:cNvPr>
          <p:cNvPicPr>
            <a:picLocks noChangeAspect="1"/>
          </p:cNvPicPr>
          <p:nvPr/>
        </p:nvPicPr>
        <p:blipFill>
          <a:blip r:embed="rId4"/>
          <a:stretch>
            <a:fillRect/>
          </a:stretch>
        </p:blipFill>
        <p:spPr>
          <a:xfrm>
            <a:off x="1439756" y="3429000"/>
            <a:ext cx="2783901" cy="2218749"/>
          </a:xfrm>
          <a:prstGeom prst="rect">
            <a:avLst/>
          </a:prstGeom>
        </p:spPr>
      </p:pic>
    </p:spTree>
    <p:extLst>
      <p:ext uri="{BB962C8B-B14F-4D97-AF65-F5344CB8AC3E}">
        <p14:creationId xmlns:p14="http://schemas.microsoft.com/office/powerpoint/2010/main" val="2724695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BE08060-AAAD-44FA-8026-E06970AEBD97}"/>
              </a:ext>
            </a:extLst>
          </p:cNvPr>
          <p:cNvSpPr>
            <a:spLocks noGrp="1"/>
          </p:cNvSpPr>
          <p:nvPr>
            <p:ph type="sldNum" sz="quarter" idx="12"/>
          </p:nvPr>
        </p:nvSpPr>
        <p:spPr bwMode="gray"/>
        <p:txBody>
          <a:bodyPr/>
          <a:lstStyle/>
          <a:p>
            <a:fld id="{7F0D5D41-14F5-4A61-B29B-01D7869A32AF}" type="slidenum">
              <a:rPr lang="da-DK" smtClean="0"/>
              <a:t>63</a:t>
            </a:fld>
            <a:endParaRPr lang="da-DK" dirty="0"/>
          </a:p>
        </p:txBody>
      </p:sp>
      <p:sp>
        <p:nvSpPr>
          <p:cNvPr id="3" name="Titel 2">
            <a:extLst>
              <a:ext uri="{FF2B5EF4-FFF2-40B4-BE49-F238E27FC236}">
                <a16:creationId xmlns:a16="http://schemas.microsoft.com/office/drawing/2014/main" id="{F391E13B-F8A1-47DA-AC86-FDCE388C8A7F}"/>
              </a:ext>
            </a:extLst>
          </p:cNvPr>
          <p:cNvSpPr>
            <a:spLocks noGrp="1"/>
          </p:cNvSpPr>
          <p:nvPr>
            <p:ph type="title"/>
          </p:nvPr>
        </p:nvSpPr>
        <p:spPr bwMode="gray"/>
        <p:txBody>
          <a:bodyPr/>
          <a:lstStyle/>
          <a:p>
            <a:r>
              <a:rPr lang="da-DK" dirty="0"/>
              <a:t>Gratis hjælp og viden</a:t>
            </a:r>
          </a:p>
        </p:txBody>
      </p:sp>
      <p:sp>
        <p:nvSpPr>
          <p:cNvPr id="4" name="Pladsholder til indhold 5"/>
          <p:cNvSpPr txBox="1">
            <a:spLocks/>
          </p:cNvSpPr>
          <p:nvPr/>
        </p:nvSpPr>
        <p:spPr>
          <a:xfrm>
            <a:off x="7407221" y="1825625"/>
            <a:ext cx="3851031" cy="4351338"/>
          </a:xfrm>
          <a:prstGeom prst="rect">
            <a:avLst/>
          </a:prstGeom>
        </p:spPr>
        <p:txBody>
          <a:bodyPr/>
          <a:lstStyle>
            <a:lvl1pPr marL="1778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1pPr>
            <a:lvl2pPr marL="355600"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2pPr>
            <a:lvl3pPr marL="541338" indent="-185738"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3pPr>
            <a:lvl4pPr marL="7191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4pPr>
            <a:lvl5pPr marL="896938" indent="-177800" algn="l" defTabSz="914400" rtl="0" eaLnBrk="1" latinLnBrk="0" hangingPunct="1">
              <a:lnSpc>
                <a:spcPct val="100000"/>
              </a:lnSpc>
              <a:spcBef>
                <a:spcPts val="6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Arial" panose="020B0604020202020204" pitchFamily="34" charset="0"/>
              <a:buNone/>
            </a:pPr>
            <a:endParaRPr lang="da-DK" dirty="0"/>
          </a:p>
          <a:p>
            <a:pPr marL="0" indent="0" algn="ctr">
              <a:buSzPct val="100000"/>
              <a:buFont typeface="Arial" panose="020B0604020202020204" pitchFamily="34" charset="0"/>
              <a:buNone/>
            </a:pPr>
            <a:r>
              <a:rPr lang="da-DK" dirty="0"/>
              <a:t>Hjælp og behandling er gratis </a:t>
            </a:r>
          </a:p>
          <a:p>
            <a:pPr marL="0" indent="0" algn="ctr">
              <a:buSzPct val="100000"/>
              <a:buFont typeface="Arial" panose="020B0604020202020204" pitchFamily="34" charset="0"/>
              <a:buNone/>
            </a:pPr>
            <a:endParaRPr lang="da-DK" b="1" dirty="0"/>
          </a:p>
          <a:p>
            <a:pPr marL="0" indent="0" algn="ctr">
              <a:buSzPct val="100000"/>
              <a:buFont typeface="Arial" panose="020B0604020202020204" pitchFamily="34" charset="0"/>
              <a:buNone/>
            </a:pPr>
            <a:r>
              <a:rPr lang="da-DK" b="1" dirty="0"/>
              <a:t>Mere viden på </a:t>
            </a:r>
          </a:p>
          <a:p>
            <a:pPr marL="0" indent="0" algn="ctr">
              <a:buSzPct val="100000"/>
              <a:buFont typeface="Arial" panose="020B0604020202020204" pitchFamily="34" charset="0"/>
              <a:buNone/>
            </a:pPr>
            <a:r>
              <a:rPr lang="da-DK" b="1" dirty="0">
                <a:hlinkClick r:id="rId2"/>
              </a:rPr>
              <a:t>www.ludomani.dk</a:t>
            </a:r>
            <a:endParaRPr lang="da-DK" b="1" dirty="0"/>
          </a:p>
          <a:p>
            <a:pPr marL="0" indent="0" algn="ctr">
              <a:buSzPct val="100000"/>
              <a:buFont typeface="Arial" panose="020B0604020202020204" pitchFamily="34" charset="0"/>
              <a:buNone/>
            </a:pPr>
            <a:r>
              <a:rPr lang="da-DK" b="1" dirty="0">
                <a:hlinkClick r:id="rId3"/>
              </a:rPr>
              <a:t>www.talomludomani.dk</a:t>
            </a:r>
            <a:endParaRPr lang="da-DK" b="1" dirty="0"/>
          </a:p>
        </p:txBody>
      </p:sp>
      <p:pic>
        <p:nvPicPr>
          <p:cNvPr id="9" name="Billede 8"/>
          <p:cNvPicPr>
            <a:picLocks noChangeAspect="1"/>
          </p:cNvPicPr>
          <p:nvPr/>
        </p:nvPicPr>
        <p:blipFill>
          <a:blip r:embed="rId4"/>
          <a:stretch>
            <a:fillRect/>
          </a:stretch>
        </p:blipFill>
        <p:spPr>
          <a:xfrm>
            <a:off x="157056" y="1425036"/>
            <a:ext cx="7539893" cy="4499491"/>
          </a:xfrm>
          <a:prstGeom prst="rect">
            <a:avLst/>
          </a:prstGeom>
        </p:spPr>
      </p:pic>
      <p:sp>
        <p:nvSpPr>
          <p:cNvPr id="5" name="Pladsholder til sidefod 4"/>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1669661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D197B60-A057-49E5-B30A-64689BF6A8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0" name="Objekt 9" hidden="1">
                        <a:extLst>
                          <a:ext uri="{FF2B5EF4-FFF2-40B4-BE49-F238E27FC236}">
                            <a16:creationId xmlns:a16="http://schemas.microsoft.com/office/drawing/2014/main" id="{9D197B60-A057-49E5-B30A-64689BF6A8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7435872-F5E6-4A31-8C7F-442DBE930657}"/>
              </a:ext>
            </a:extLst>
          </p:cNvPr>
          <p:cNvSpPr>
            <a:spLocks noGrp="1"/>
          </p:cNvSpPr>
          <p:nvPr>
            <p:ph type="title"/>
          </p:nvPr>
        </p:nvSpPr>
        <p:spPr bwMode="gray"/>
        <p:txBody>
          <a:bodyPr/>
          <a:lstStyle/>
          <a:p>
            <a:r>
              <a:rPr lang="da-DK" dirty="0"/>
              <a:t>Tak for din opmærksomhed </a:t>
            </a:r>
          </a:p>
        </p:txBody>
      </p:sp>
      <p:sp>
        <p:nvSpPr>
          <p:cNvPr id="3" name="Pladsholder til tekst 2">
            <a:extLst>
              <a:ext uri="{FF2B5EF4-FFF2-40B4-BE49-F238E27FC236}">
                <a16:creationId xmlns:a16="http://schemas.microsoft.com/office/drawing/2014/main" id="{75FDDDAB-D4FF-4ECB-891A-409317A852DA}"/>
              </a:ext>
            </a:extLst>
          </p:cNvPr>
          <p:cNvSpPr>
            <a:spLocks noGrp="1"/>
          </p:cNvSpPr>
          <p:nvPr>
            <p:ph type="body" idx="1"/>
          </p:nvPr>
        </p:nvSpPr>
        <p:spPr bwMode="gray">
          <a:xfrm>
            <a:off x="1376623" y="3361733"/>
            <a:ext cx="10322317" cy="2154436"/>
          </a:xfrm>
        </p:spPr>
        <p:txBody>
          <a:bodyPr/>
          <a:lstStyle/>
          <a:p>
            <a:r>
              <a:rPr lang="da-DK" sz="2500" dirty="0"/>
              <a:t>Du er altid velkommen til at kontakte Center for Ludomani på 7011 1810</a:t>
            </a:r>
            <a:br>
              <a:rPr lang="da-DK" sz="2500" dirty="0"/>
            </a:br>
            <a:endParaRPr lang="da-DK" sz="2500" dirty="0"/>
          </a:p>
          <a:p>
            <a:r>
              <a:rPr lang="da-DK" sz="2500" dirty="0"/>
              <a:t>www.ludomani.dk</a:t>
            </a:r>
          </a:p>
          <a:p>
            <a:endParaRPr lang="da-DK" sz="2500" dirty="0"/>
          </a:p>
          <a:p>
            <a:r>
              <a:rPr lang="da-DK" sz="2500" dirty="0"/>
              <a:t>Esben Lautrop, behandler ved Center for Ludomani</a:t>
            </a:r>
          </a:p>
        </p:txBody>
      </p:sp>
      <p:sp>
        <p:nvSpPr>
          <p:cNvPr id="6" name="Pladsholder til slidenummer 5">
            <a:extLst>
              <a:ext uri="{FF2B5EF4-FFF2-40B4-BE49-F238E27FC236}">
                <a16:creationId xmlns:a16="http://schemas.microsoft.com/office/drawing/2014/main" id="{06321B68-A506-42E0-BF77-C5C061E2E671}"/>
              </a:ext>
            </a:extLst>
          </p:cNvPr>
          <p:cNvSpPr>
            <a:spLocks noGrp="1"/>
          </p:cNvSpPr>
          <p:nvPr>
            <p:ph type="sldNum" sz="quarter" idx="12"/>
          </p:nvPr>
        </p:nvSpPr>
        <p:spPr bwMode="gray"/>
        <p:txBody>
          <a:bodyPr/>
          <a:lstStyle/>
          <a:p>
            <a:fld id="{7F0D5D41-14F5-4A61-B29B-01D7869A32AF}" type="slidenum">
              <a:rPr lang="da-DK" smtClean="0"/>
              <a:t>64</a:t>
            </a:fld>
            <a:endParaRPr lang="da-DK" dirty="0"/>
          </a:p>
        </p:txBody>
      </p:sp>
      <p:sp>
        <p:nvSpPr>
          <p:cNvPr id="4" name="Pladsholder til sidefod 3"/>
          <p:cNvSpPr>
            <a:spLocks noGrp="1"/>
          </p:cNvSpPr>
          <p:nvPr>
            <p:ph type="ftr" sz="quarter" idx="11"/>
          </p:nvPr>
        </p:nvSpPr>
        <p:spPr/>
        <p:txBody>
          <a:bodyPr/>
          <a:lstStyle/>
          <a:p>
            <a:r>
              <a:rPr lang="da-DK"/>
              <a:t>// FÅ HJÆLP PÅ 70 11 18 10 / www.ludomani.dk</a:t>
            </a:r>
            <a:endParaRPr lang="da-DK" dirty="0"/>
          </a:p>
        </p:txBody>
      </p:sp>
    </p:spTree>
    <p:extLst>
      <p:ext uri="{BB962C8B-B14F-4D97-AF65-F5344CB8AC3E}">
        <p14:creationId xmlns:p14="http://schemas.microsoft.com/office/powerpoint/2010/main" val="45141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24FED78-E2CF-4374-B2DF-561C43A7D9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8" name="Objekt 7" hidden="1">
                        <a:extLst>
                          <a:ext uri="{FF2B5EF4-FFF2-40B4-BE49-F238E27FC236}">
                            <a16:creationId xmlns:a16="http://schemas.microsoft.com/office/drawing/2014/main" id="{224FED78-E2CF-4374-B2DF-561C43A7D9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76D0BC-E46A-4550-825C-2FA1C4C0BF52}"/>
              </a:ext>
            </a:extLst>
          </p:cNvPr>
          <p:cNvSpPr>
            <a:spLocks noGrp="1"/>
          </p:cNvSpPr>
          <p:nvPr>
            <p:ph type="title"/>
          </p:nvPr>
        </p:nvSpPr>
        <p:spPr bwMode="gray">
          <a:xfrm>
            <a:off x="6480389" y="454537"/>
            <a:ext cx="5426076" cy="591017"/>
          </a:xfrm>
        </p:spPr>
        <p:txBody>
          <a:bodyPr/>
          <a:lstStyle/>
          <a:p>
            <a:pPr algn="ctr"/>
            <a:r>
              <a:rPr lang="da-DK" dirty="0"/>
              <a:t>Derfor er det vigtig!</a:t>
            </a:r>
          </a:p>
        </p:txBody>
      </p:sp>
      <p:sp>
        <p:nvSpPr>
          <p:cNvPr id="6" name="Pladsholder til sidefod 5"/>
          <p:cNvSpPr>
            <a:spLocks noGrp="1"/>
          </p:cNvSpPr>
          <p:nvPr>
            <p:ph type="ftr" sz="quarter" idx="15"/>
          </p:nvPr>
        </p:nvSpPr>
        <p:spPr/>
        <p:txBody>
          <a:bodyPr/>
          <a:lstStyle/>
          <a:p>
            <a:r>
              <a:rPr lang="da-DK"/>
              <a:t>// FÅ HJÆLP PÅ 70 11 18 10 / www.ludomani.dk</a:t>
            </a:r>
            <a:endParaRPr lang="da-DK" dirty="0"/>
          </a:p>
        </p:txBody>
      </p:sp>
      <p:sp>
        <p:nvSpPr>
          <p:cNvPr id="10" name="Pladsholder til slidenummer 6">
            <a:extLst>
              <a:ext uri="{FF2B5EF4-FFF2-40B4-BE49-F238E27FC236}">
                <a16:creationId xmlns:a16="http://schemas.microsoft.com/office/drawing/2014/main" id="{D72032E1-749E-4148-9E8E-6EB8E048ECC5}"/>
              </a:ext>
            </a:extLst>
          </p:cNvPr>
          <p:cNvSpPr txBox="1">
            <a:spLocks/>
          </p:cNvSpPr>
          <p:nvPr/>
        </p:nvSpPr>
        <p:spPr bwMode="gray">
          <a:xfrm>
            <a:off x="334963" y="6341225"/>
            <a:ext cx="2743200" cy="184666"/>
          </a:xfrm>
          <a:prstGeom prst="rect">
            <a:avLst/>
          </a:prstGeom>
        </p:spPr>
        <p:txBody>
          <a:bodyPr vert="horz" lIns="0" tIns="0" rIns="0" bIns="0" rtlCol="0" anchor="ctr">
            <a:spAutoFit/>
          </a:bodyPr>
          <a:lstStyle>
            <a:defPPr>
              <a:defRPr lang="en-US"/>
            </a:defPPr>
            <a:lvl1pPr marL="0" algn="l"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0D5D41-14F5-4A61-B29B-01D7869A32AF}" type="slidenum">
              <a:rPr lang="da-DK" smtClean="0"/>
              <a:pPr/>
              <a:t>7</a:t>
            </a:fld>
            <a:endParaRPr lang="da-DK" dirty="0"/>
          </a:p>
        </p:txBody>
      </p:sp>
      <p:pic>
        <p:nvPicPr>
          <p:cNvPr id="4" name="Billede 3">
            <a:extLst>
              <a:ext uri="{FF2B5EF4-FFF2-40B4-BE49-F238E27FC236}">
                <a16:creationId xmlns:a16="http://schemas.microsoft.com/office/drawing/2014/main" id="{4EBC49AA-F7A0-7547-FF99-1E3476766D3D}"/>
              </a:ext>
            </a:extLst>
          </p:cNvPr>
          <p:cNvPicPr>
            <a:picLocks noChangeAspect="1"/>
          </p:cNvPicPr>
          <p:nvPr/>
        </p:nvPicPr>
        <p:blipFill>
          <a:blip r:embed="rId6"/>
          <a:stretch>
            <a:fillRect/>
          </a:stretch>
        </p:blipFill>
        <p:spPr>
          <a:xfrm>
            <a:off x="6286613" y="1384265"/>
            <a:ext cx="5619852" cy="3042151"/>
          </a:xfrm>
          <a:prstGeom prst="rect">
            <a:avLst/>
          </a:prstGeom>
        </p:spPr>
      </p:pic>
      <p:sp>
        <p:nvSpPr>
          <p:cNvPr id="11" name="Rektangel 10">
            <a:extLst>
              <a:ext uri="{FF2B5EF4-FFF2-40B4-BE49-F238E27FC236}">
                <a16:creationId xmlns:a16="http://schemas.microsoft.com/office/drawing/2014/main" id="{A61E0ECC-D014-46DD-409B-C3B093D8BB6C}"/>
              </a:ext>
            </a:extLst>
          </p:cNvPr>
          <p:cNvSpPr/>
          <p:nvPr/>
        </p:nvSpPr>
        <p:spPr>
          <a:xfrm>
            <a:off x="71832" y="4134004"/>
            <a:ext cx="6096000" cy="1754326"/>
          </a:xfrm>
          <a:prstGeom prst="rect">
            <a:avLst/>
          </a:prstGeom>
        </p:spPr>
        <p:txBody>
          <a:bodyPr>
            <a:spAutoFit/>
          </a:bodyPr>
          <a:lstStyle/>
          <a:p>
            <a:pPr marL="285750" indent="-285750">
              <a:buFont typeface="Arial" panose="020B0604020202020204" pitchFamily="34" charset="0"/>
              <a:buChar char="•"/>
            </a:pPr>
            <a:r>
              <a:rPr lang="da-DK" dirty="0"/>
              <a:t>I 2016 havde 5,2 pct. voksne danskere (svarende til ca. 212.000 personer) minimum et lavt niveau af </a:t>
            </a:r>
            <a:r>
              <a:rPr lang="da-DK" dirty="0" err="1"/>
              <a:t>pengespilsproblemer</a:t>
            </a:r>
            <a:r>
              <a:rPr lang="da-DK" dirty="0"/>
              <a:t> (Risikospilleren)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 2021 er andelen steget til 10,9 pct. (svarende til ca. 478.000 personer)</a:t>
            </a:r>
          </a:p>
        </p:txBody>
      </p:sp>
      <p:sp>
        <p:nvSpPr>
          <p:cNvPr id="12" name="Rectangle 17">
            <a:extLst>
              <a:ext uri="{FF2B5EF4-FFF2-40B4-BE49-F238E27FC236}">
                <a16:creationId xmlns:a16="http://schemas.microsoft.com/office/drawing/2014/main" id="{3D634944-C07C-CAC2-BA26-9E2F0CF9974A}"/>
              </a:ext>
            </a:extLst>
          </p:cNvPr>
          <p:cNvSpPr/>
          <p:nvPr/>
        </p:nvSpPr>
        <p:spPr>
          <a:xfrm>
            <a:off x="418963" y="6211169"/>
            <a:ext cx="5662622" cy="461665"/>
          </a:xfrm>
          <a:prstGeom prst="rect">
            <a:avLst/>
          </a:prstGeom>
        </p:spPr>
        <p:txBody>
          <a:bodyPr wrap="square">
            <a:spAutoFit/>
          </a:bodyPr>
          <a:lstStyle/>
          <a:p>
            <a:r>
              <a:rPr lang="da-DK" sz="1200" i="1" dirty="0">
                <a:cs typeface="Arial"/>
              </a:rPr>
              <a:t>Kilde: Spillemyndigheden og Rambøll, 2022 - Prævalensundersøgelse af pengespil og </a:t>
            </a:r>
            <a:r>
              <a:rPr lang="da-DK" sz="1200" i="1" dirty="0" err="1">
                <a:cs typeface="Arial"/>
              </a:rPr>
              <a:t>pengespilsproblemer</a:t>
            </a:r>
            <a:r>
              <a:rPr lang="da-DK" sz="1200" i="1" dirty="0">
                <a:cs typeface="Arial"/>
              </a:rPr>
              <a:t> i Danmark 2021 	  </a:t>
            </a:r>
          </a:p>
        </p:txBody>
      </p:sp>
      <p:pic>
        <p:nvPicPr>
          <p:cNvPr id="13" name="Billede 12">
            <a:extLst>
              <a:ext uri="{FF2B5EF4-FFF2-40B4-BE49-F238E27FC236}">
                <a16:creationId xmlns:a16="http://schemas.microsoft.com/office/drawing/2014/main" id="{12C0C44F-8C84-9A01-8A94-AF6D7D30ABFF}"/>
              </a:ext>
            </a:extLst>
          </p:cNvPr>
          <p:cNvPicPr>
            <a:picLocks noChangeAspect="1"/>
          </p:cNvPicPr>
          <p:nvPr/>
        </p:nvPicPr>
        <p:blipFill>
          <a:blip r:embed="rId7"/>
          <a:stretch>
            <a:fillRect/>
          </a:stretch>
        </p:blipFill>
        <p:spPr>
          <a:xfrm>
            <a:off x="0" y="527235"/>
            <a:ext cx="6096000" cy="2901765"/>
          </a:xfrm>
          <a:prstGeom prst="rect">
            <a:avLst/>
          </a:prstGeom>
        </p:spPr>
      </p:pic>
      <p:pic>
        <p:nvPicPr>
          <p:cNvPr id="14" name="Billede 13">
            <a:extLst>
              <a:ext uri="{FF2B5EF4-FFF2-40B4-BE49-F238E27FC236}">
                <a16:creationId xmlns:a16="http://schemas.microsoft.com/office/drawing/2014/main" id="{18FE7C7C-1BA0-2060-9F4C-9E94F5C2A23E}"/>
              </a:ext>
            </a:extLst>
          </p:cNvPr>
          <p:cNvPicPr>
            <a:picLocks noChangeAspect="1"/>
          </p:cNvPicPr>
          <p:nvPr/>
        </p:nvPicPr>
        <p:blipFill>
          <a:blip r:embed="rId8"/>
          <a:stretch>
            <a:fillRect/>
          </a:stretch>
        </p:blipFill>
        <p:spPr>
          <a:xfrm>
            <a:off x="6286613" y="4556472"/>
            <a:ext cx="5619852" cy="1428576"/>
          </a:xfrm>
          <a:prstGeom prst="rect">
            <a:avLst/>
          </a:prstGeom>
        </p:spPr>
      </p:pic>
    </p:spTree>
    <p:extLst>
      <p:ext uri="{BB962C8B-B14F-4D97-AF65-F5344CB8AC3E}">
        <p14:creationId xmlns:p14="http://schemas.microsoft.com/office/powerpoint/2010/main" val="14327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D709BCD-5C9A-4912-8C68-A6173A952D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6" name="Objekt 5" hidden="1">
                        <a:extLst>
                          <a:ext uri="{FF2B5EF4-FFF2-40B4-BE49-F238E27FC236}">
                            <a16:creationId xmlns:a16="http://schemas.microsoft.com/office/drawing/2014/main" id="{DD709BCD-5C9A-4912-8C68-A6173A952D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988E41FF-E86C-480F-9004-7517692215A5}"/>
              </a:ext>
            </a:extLst>
          </p:cNvPr>
          <p:cNvSpPr>
            <a:spLocks noGrp="1"/>
          </p:cNvSpPr>
          <p:nvPr>
            <p:ph type="title"/>
          </p:nvPr>
        </p:nvSpPr>
        <p:spPr bwMode="gray">
          <a:xfrm>
            <a:off x="6430962" y="2819533"/>
            <a:ext cx="5426075" cy="886397"/>
          </a:xfrm>
        </p:spPr>
        <p:txBody>
          <a:bodyPr/>
          <a:lstStyle/>
          <a:p>
            <a:r>
              <a:rPr lang="da-DK" dirty="0"/>
              <a:t>Hvem har problemer med pengespil?</a:t>
            </a:r>
          </a:p>
        </p:txBody>
      </p:sp>
      <p:sp>
        <p:nvSpPr>
          <p:cNvPr id="7" name="Pladsholder til slidenummer 6">
            <a:extLst>
              <a:ext uri="{FF2B5EF4-FFF2-40B4-BE49-F238E27FC236}">
                <a16:creationId xmlns:a16="http://schemas.microsoft.com/office/drawing/2014/main" id="{60B52AF8-0696-4F2C-B25D-FC9864DFF765}"/>
              </a:ext>
            </a:extLst>
          </p:cNvPr>
          <p:cNvSpPr>
            <a:spLocks noGrp="1"/>
          </p:cNvSpPr>
          <p:nvPr>
            <p:ph type="sldNum" sz="quarter" idx="12"/>
          </p:nvPr>
        </p:nvSpPr>
        <p:spPr bwMode="gray"/>
        <p:txBody>
          <a:bodyPr/>
          <a:lstStyle/>
          <a:p>
            <a:fld id="{7F0D5D41-14F5-4A61-B29B-01D7869A32AF}" type="slidenum">
              <a:rPr lang="da-DK" smtClean="0"/>
              <a:pPr/>
              <a:t>8</a:t>
            </a:fld>
            <a:endParaRPr lang="da-DK" dirty="0"/>
          </a:p>
        </p:txBody>
      </p:sp>
      <p:sp>
        <p:nvSpPr>
          <p:cNvPr id="5" name="Pladsholder til indhold 4">
            <a:extLst>
              <a:ext uri="{FF2B5EF4-FFF2-40B4-BE49-F238E27FC236}">
                <a16:creationId xmlns:a16="http://schemas.microsoft.com/office/drawing/2014/main" id="{0EC3C638-BC28-A033-ED4C-AFC257FBA399}"/>
              </a:ext>
            </a:extLst>
          </p:cNvPr>
          <p:cNvSpPr>
            <a:spLocks noGrp="1"/>
          </p:cNvSpPr>
          <p:nvPr>
            <p:ph idx="1"/>
          </p:nvPr>
        </p:nvSpPr>
        <p:spPr/>
        <p:txBody>
          <a:bodyPr/>
          <a:lstStyle/>
          <a:p>
            <a:endParaRPr lang="da-DK"/>
          </a:p>
        </p:txBody>
      </p:sp>
      <p:sp>
        <p:nvSpPr>
          <p:cNvPr id="3" name="Pladsholder til sidefod 2"/>
          <p:cNvSpPr>
            <a:spLocks noGrp="1"/>
          </p:cNvSpPr>
          <p:nvPr>
            <p:ph type="ftr" sz="quarter" idx="15"/>
          </p:nvPr>
        </p:nvSpPr>
        <p:spPr/>
        <p:txBody>
          <a:bodyPr/>
          <a:lstStyle/>
          <a:p>
            <a:r>
              <a:rPr lang="da-DK"/>
              <a:t>// FÅ HJÆLP PÅ 70 11 18 10 / www.ludomani.dk</a:t>
            </a:r>
            <a:endParaRPr lang="da-DK" dirty="0"/>
          </a:p>
        </p:txBody>
      </p:sp>
      <p:sp>
        <p:nvSpPr>
          <p:cNvPr id="9" name="Tekstboks 12"/>
          <p:cNvSpPr txBox="1"/>
          <p:nvPr/>
        </p:nvSpPr>
        <p:spPr>
          <a:xfrm>
            <a:off x="590289" y="6219333"/>
            <a:ext cx="5311720" cy="523220"/>
          </a:xfrm>
          <a:prstGeom prst="rect">
            <a:avLst/>
          </a:prstGeom>
          <a:noFill/>
        </p:spPr>
        <p:txBody>
          <a:bodyPr wrap="square" rtlCol="0">
            <a:spAutoFit/>
          </a:bodyPr>
          <a:lstStyle/>
          <a:p>
            <a:pPr indent="12700">
              <a:buClr>
                <a:schemeClr val="folHlink"/>
              </a:buClr>
              <a:buSzPct val="100000"/>
            </a:pPr>
            <a:r>
              <a:rPr lang="da-DK" sz="1400" i="1" dirty="0"/>
              <a:t>Kilde: Tallene er opgjort af Center for Ludomani og baseret på de </a:t>
            </a:r>
          </a:p>
          <a:p>
            <a:pPr indent="12700">
              <a:buClr>
                <a:schemeClr val="folHlink"/>
              </a:buClr>
              <a:buSzPct val="100000"/>
            </a:pPr>
            <a:r>
              <a:rPr lang="da-DK" sz="1400" i="1" dirty="0"/>
              <a:t>personer, som er i behandling på centret</a:t>
            </a:r>
          </a:p>
        </p:txBody>
      </p:sp>
      <p:pic>
        <p:nvPicPr>
          <p:cNvPr id="2" name="Billede 1"/>
          <p:cNvPicPr>
            <a:picLocks noChangeAspect="1"/>
          </p:cNvPicPr>
          <p:nvPr/>
        </p:nvPicPr>
        <p:blipFill>
          <a:blip r:embed="rId5"/>
          <a:stretch>
            <a:fillRect/>
          </a:stretch>
        </p:blipFill>
        <p:spPr>
          <a:xfrm>
            <a:off x="544738" y="511115"/>
            <a:ext cx="708720" cy="1439135"/>
          </a:xfrm>
          <a:prstGeom prst="rect">
            <a:avLst/>
          </a:prstGeom>
        </p:spPr>
      </p:pic>
      <p:pic>
        <p:nvPicPr>
          <p:cNvPr id="8" name="Billede 7"/>
          <p:cNvPicPr>
            <a:picLocks noChangeAspect="1"/>
          </p:cNvPicPr>
          <p:nvPr/>
        </p:nvPicPr>
        <p:blipFill>
          <a:blip r:embed="rId6"/>
          <a:stretch>
            <a:fillRect/>
          </a:stretch>
        </p:blipFill>
        <p:spPr>
          <a:xfrm>
            <a:off x="484261" y="2461364"/>
            <a:ext cx="812952" cy="1650790"/>
          </a:xfrm>
          <a:prstGeom prst="rect">
            <a:avLst/>
          </a:prstGeom>
        </p:spPr>
      </p:pic>
      <p:pic>
        <p:nvPicPr>
          <p:cNvPr id="15" name="Billede 14"/>
          <p:cNvPicPr>
            <a:picLocks noChangeAspect="1"/>
          </p:cNvPicPr>
          <p:nvPr/>
        </p:nvPicPr>
        <p:blipFill>
          <a:blip r:embed="rId6"/>
          <a:stretch>
            <a:fillRect/>
          </a:stretch>
        </p:blipFill>
        <p:spPr>
          <a:xfrm>
            <a:off x="1226322" y="2462582"/>
            <a:ext cx="812952" cy="1650790"/>
          </a:xfrm>
          <a:prstGeom prst="rect">
            <a:avLst/>
          </a:prstGeom>
        </p:spPr>
      </p:pic>
      <p:pic>
        <p:nvPicPr>
          <p:cNvPr id="16" name="Billede 15"/>
          <p:cNvPicPr>
            <a:picLocks noChangeAspect="1"/>
          </p:cNvPicPr>
          <p:nvPr/>
        </p:nvPicPr>
        <p:blipFill>
          <a:blip r:embed="rId6"/>
          <a:stretch>
            <a:fillRect/>
          </a:stretch>
        </p:blipFill>
        <p:spPr>
          <a:xfrm>
            <a:off x="1891581" y="2477700"/>
            <a:ext cx="812952" cy="1650790"/>
          </a:xfrm>
          <a:prstGeom prst="rect">
            <a:avLst/>
          </a:prstGeom>
        </p:spPr>
      </p:pic>
      <p:pic>
        <p:nvPicPr>
          <p:cNvPr id="17" name="Billede 16"/>
          <p:cNvPicPr>
            <a:picLocks noChangeAspect="1"/>
          </p:cNvPicPr>
          <p:nvPr/>
        </p:nvPicPr>
        <p:blipFill>
          <a:blip r:embed="rId6"/>
          <a:stretch>
            <a:fillRect/>
          </a:stretch>
        </p:blipFill>
        <p:spPr>
          <a:xfrm>
            <a:off x="2558044" y="2494036"/>
            <a:ext cx="812952" cy="1650790"/>
          </a:xfrm>
          <a:prstGeom prst="rect">
            <a:avLst/>
          </a:prstGeom>
        </p:spPr>
      </p:pic>
      <p:pic>
        <p:nvPicPr>
          <p:cNvPr id="18" name="Billede 17"/>
          <p:cNvPicPr>
            <a:picLocks noChangeAspect="1"/>
          </p:cNvPicPr>
          <p:nvPr/>
        </p:nvPicPr>
        <p:blipFill>
          <a:blip r:embed="rId6"/>
          <a:stretch>
            <a:fillRect/>
          </a:stretch>
        </p:blipFill>
        <p:spPr>
          <a:xfrm>
            <a:off x="3282575" y="2492819"/>
            <a:ext cx="812952" cy="1650790"/>
          </a:xfrm>
          <a:prstGeom prst="rect">
            <a:avLst/>
          </a:prstGeom>
        </p:spPr>
      </p:pic>
      <p:pic>
        <p:nvPicPr>
          <p:cNvPr id="19" name="Billede 18"/>
          <p:cNvPicPr>
            <a:picLocks noChangeAspect="1"/>
          </p:cNvPicPr>
          <p:nvPr/>
        </p:nvPicPr>
        <p:blipFill>
          <a:blip r:embed="rId6"/>
          <a:stretch>
            <a:fillRect/>
          </a:stretch>
        </p:blipFill>
        <p:spPr>
          <a:xfrm>
            <a:off x="486672" y="4217512"/>
            <a:ext cx="812952" cy="1650790"/>
          </a:xfrm>
          <a:prstGeom prst="rect">
            <a:avLst/>
          </a:prstGeom>
        </p:spPr>
      </p:pic>
      <p:pic>
        <p:nvPicPr>
          <p:cNvPr id="20" name="Billede 19"/>
          <p:cNvPicPr>
            <a:picLocks noChangeAspect="1"/>
          </p:cNvPicPr>
          <p:nvPr/>
        </p:nvPicPr>
        <p:blipFill>
          <a:blip r:embed="rId6"/>
          <a:stretch>
            <a:fillRect/>
          </a:stretch>
        </p:blipFill>
        <p:spPr>
          <a:xfrm>
            <a:off x="1197293" y="4232630"/>
            <a:ext cx="812952" cy="1650790"/>
          </a:xfrm>
          <a:prstGeom prst="rect">
            <a:avLst/>
          </a:prstGeom>
        </p:spPr>
      </p:pic>
      <p:pic>
        <p:nvPicPr>
          <p:cNvPr id="21" name="Billede 20"/>
          <p:cNvPicPr>
            <a:picLocks noChangeAspect="1"/>
          </p:cNvPicPr>
          <p:nvPr/>
        </p:nvPicPr>
        <p:blipFill>
          <a:blip r:embed="rId6"/>
          <a:stretch>
            <a:fillRect/>
          </a:stretch>
        </p:blipFill>
        <p:spPr>
          <a:xfrm>
            <a:off x="1848634" y="4233848"/>
            <a:ext cx="812952" cy="1650790"/>
          </a:xfrm>
          <a:prstGeom prst="rect">
            <a:avLst/>
          </a:prstGeom>
        </p:spPr>
      </p:pic>
      <p:pic>
        <p:nvPicPr>
          <p:cNvPr id="22" name="Billede 21"/>
          <p:cNvPicPr>
            <a:picLocks noChangeAspect="1"/>
          </p:cNvPicPr>
          <p:nvPr/>
        </p:nvPicPr>
        <p:blipFill>
          <a:blip r:embed="rId6"/>
          <a:stretch>
            <a:fillRect/>
          </a:stretch>
        </p:blipFill>
        <p:spPr>
          <a:xfrm>
            <a:off x="2560455" y="4235067"/>
            <a:ext cx="812952" cy="1650790"/>
          </a:xfrm>
          <a:prstGeom prst="rect">
            <a:avLst/>
          </a:prstGeom>
        </p:spPr>
      </p:pic>
      <p:sp>
        <p:nvSpPr>
          <p:cNvPr id="23" name="Tekstfelt 22"/>
          <p:cNvSpPr txBox="1"/>
          <p:nvPr/>
        </p:nvSpPr>
        <p:spPr>
          <a:xfrm>
            <a:off x="4535855" y="907093"/>
            <a:ext cx="1315398" cy="615553"/>
          </a:xfrm>
          <a:prstGeom prst="rect">
            <a:avLst/>
          </a:prstGeom>
          <a:solidFill>
            <a:srgbClr val="FF5241"/>
          </a:solidFill>
        </p:spPr>
        <p:txBody>
          <a:bodyPr wrap="square" lIns="0" tIns="0" rIns="0" bIns="0" rtlCol="0">
            <a:spAutoFit/>
          </a:bodyPr>
          <a:lstStyle/>
          <a:p>
            <a:pPr algn="ctr"/>
            <a:r>
              <a:rPr lang="da-DK" sz="4000" dirty="0">
                <a:solidFill>
                  <a:schemeClr val="bg1"/>
                </a:solidFill>
              </a:rPr>
              <a:t>12%</a:t>
            </a:r>
          </a:p>
        </p:txBody>
      </p:sp>
      <p:sp>
        <p:nvSpPr>
          <p:cNvPr id="24" name="Tekstfelt 23"/>
          <p:cNvSpPr txBox="1"/>
          <p:nvPr/>
        </p:nvSpPr>
        <p:spPr>
          <a:xfrm>
            <a:off x="4537060" y="4808809"/>
            <a:ext cx="1315398" cy="615553"/>
          </a:xfrm>
          <a:prstGeom prst="rect">
            <a:avLst/>
          </a:prstGeom>
          <a:solidFill>
            <a:srgbClr val="FF5241"/>
          </a:solidFill>
        </p:spPr>
        <p:txBody>
          <a:bodyPr wrap="square" lIns="0" tIns="0" rIns="0" bIns="0" rtlCol="0">
            <a:spAutoFit/>
          </a:bodyPr>
          <a:lstStyle/>
          <a:p>
            <a:pPr algn="ctr"/>
            <a:r>
              <a:rPr lang="da-DK" sz="4000" dirty="0">
                <a:solidFill>
                  <a:schemeClr val="bg1"/>
                </a:solidFill>
              </a:rPr>
              <a:t>88%</a:t>
            </a:r>
          </a:p>
        </p:txBody>
      </p:sp>
    </p:spTree>
    <p:extLst>
      <p:ext uri="{BB962C8B-B14F-4D97-AF65-F5344CB8AC3E}">
        <p14:creationId xmlns:p14="http://schemas.microsoft.com/office/powerpoint/2010/main" val="2779667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E1716B8-85AC-49AB-B2E4-D03880A1B6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6" name="Objekt 5" hidden="1">
                        <a:extLst>
                          <a:ext uri="{FF2B5EF4-FFF2-40B4-BE49-F238E27FC236}">
                            <a16:creationId xmlns:a16="http://schemas.microsoft.com/office/drawing/2014/main" id="{2E1716B8-85AC-49AB-B2E4-D03880A1B6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Pladsholder til sidefod 4"/>
          <p:cNvSpPr>
            <a:spLocks noGrp="1"/>
          </p:cNvSpPr>
          <p:nvPr>
            <p:ph type="ftr" sz="quarter" idx="15"/>
          </p:nvPr>
        </p:nvSpPr>
        <p:spPr/>
        <p:txBody>
          <a:bodyPr/>
          <a:lstStyle/>
          <a:p>
            <a:r>
              <a:rPr lang="da-DK"/>
              <a:t>// FÅ HJÆLP PÅ 70 11 18 10 / www.ludomani.dk</a:t>
            </a:r>
            <a:endParaRPr lang="da-DK" dirty="0"/>
          </a:p>
        </p:txBody>
      </p:sp>
      <p:sp>
        <p:nvSpPr>
          <p:cNvPr id="7" name="Pladsholder til diasnummer 6"/>
          <p:cNvSpPr>
            <a:spLocks noGrp="1"/>
          </p:cNvSpPr>
          <p:nvPr>
            <p:ph type="sldNum" sz="quarter" idx="12"/>
          </p:nvPr>
        </p:nvSpPr>
        <p:spPr/>
        <p:txBody>
          <a:bodyPr/>
          <a:lstStyle/>
          <a:p>
            <a:fld id="{7F0D5D41-14F5-4A61-B29B-01D7869A32AF}" type="slidenum">
              <a:rPr lang="da-DK" smtClean="0"/>
              <a:t>9</a:t>
            </a:fld>
            <a:endParaRPr lang="da-DK" dirty="0"/>
          </a:p>
        </p:txBody>
      </p:sp>
      <p:pic>
        <p:nvPicPr>
          <p:cNvPr id="4" name="Billede 3">
            <a:extLst>
              <a:ext uri="{FF2B5EF4-FFF2-40B4-BE49-F238E27FC236}">
                <a16:creationId xmlns:a16="http://schemas.microsoft.com/office/drawing/2014/main" id="{51FEA4B5-8495-F659-F1B9-E885E7C9CA3E}"/>
              </a:ext>
            </a:extLst>
          </p:cNvPr>
          <p:cNvPicPr>
            <a:picLocks noChangeAspect="1"/>
          </p:cNvPicPr>
          <p:nvPr/>
        </p:nvPicPr>
        <p:blipFill>
          <a:blip r:embed="rId6"/>
          <a:stretch>
            <a:fillRect/>
          </a:stretch>
        </p:blipFill>
        <p:spPr>
          <a:xfrm>
            <a:off x="208649" y="1660656"/>
            <a:ext cx="5739027" cy="2586338"/>
          </a:xfrm>
          <a:prstGeom prst="rect">
            <a:avLst/>
          </a:prstGeom>
        </p:spPr>
      </p:pic>
      <p:pic>
        <p:nvPicPr>
          <p:cNvPr id="9" name="Billede 8">
            <a:extLst>
              <a:ext uri="{FF2B5EF4-FFF2-40B4-BE49-F238E27FC236}">
                <a16:creationId xmlns:a16="http://schemas.microsoft.com/office/drawing/2014/main" id="{2150E3A6-A946-E86D-9976-3DFCA9413695}"/>
              </a:ext>
            </a:extLst>
          </p:cNvPr>
          <p:cNvPicPr>
            <a:picLocks noChangeAspect="1"/>
          </p:cNvPicPr>
          <p:nvPr/>
        </p:nvPicPr>
        <p:blipFill>
          <a:blip r:embed="rId7"/>
          <a:stretch>
            <a:fillRect/>
          </a:stretch>
        </p:blipFill>
        <p:spPr>
          <a:xfrm>
            <a:off x="6472388" y="1817168"/>
            <a:ext cx="3416300" cy="2501900"/>
          </a:xfrm>
          <a:prstGeom prst="rect">
            <a:avLst/>
          </a:prstGeom>
        </p:spPr>
      </p:pic>
      <p:pic>
        <p:nvPicPr>
          <p:cNvPr id="10" name="Billede 9">
            <a:extLst>
              <a:ext uri="{FF2B5EF4-FFF2-40B4-BE49-F238E27FC236}">
                <a16:creationId xmlns:a16="http://schemas.microsoft.com/office/drawing/2014/main" id="{978EC0F1-0147-76D6-7F17-8ED35C75A30D}"/>
              </a:ext>
            </a:extLst>
          </p:cNvPr>
          <p:cNvPicPr>
            <a:picLocks noChangeAspect="1"/>
          </p:cNvPicPr>
          <p:nvPr/>
        </p:nvPicPr>
        <p:blipFill>
          <a:blip r:embed="rId8"/>
          <a:stretch>
            <a:fillRect/>
          </a:stretch>
        </p:blipFill>
        <p:spPr>
          <a:xfrm>
            <a:off x="9888688" y="1817168"/>
            <a:ext cx="2022539" cy="2950442"/>
          </a:xfrm>
          <a:prstGeom prst="rect">
            <a:avLst/>
          </a:prstGeom>
        </p:spPr>
      </p:pic>
    </p:spTree>
    <p:extLst>
      <p:ext uri="{BB962C8B-B14F-4D97-AF65-F5344CB8AC3E}">
        <p14:creationId xmlns:p14="http://schemas.microsoft.com/office/powerpoint/2010/main" val="42193069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698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1UFRgTnSritjCGBvVTa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k1UFRgTnSritjCGBvVTaw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BesRbnngT8.317eHTqtJ7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PNFh98rHQnq8diVAY4o8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KpAu32OS9yseCKHnmaC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X9z5eOES..mFaRX8v26q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A5RyI6WRLK3sxoXKfcWw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f5qRmfsoTsWY6bXDeFJxr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9JjbZufhSTSKnoSN9ehmO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cj5638xRI2labnVmP77Y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1UFRgTnSritjCGBvVTaww"/>
</p:tagLst>
</file>

<file path=ppt/theme/theme1.xml><?xml version="1.0" encoding="utf-8"?>
<a:theme xmlns:a="http://schemas.openxmlformats.org/drawingml/2006/main" name="Fuld standardskabelon 2018">
  <a:themeElements>
    <a:clrScheme name="180702_Center for Ludomani">
      <a:dk1>
        <a:sysClr val="windowText" lastClr="000000"/>
      </a:dk1>
      <a:lt1>
        <a:sysClr val="window" lastClr="FFFFFF"/>
      </a:lt1>
      <a:dk2>
        <a:srgbClr val="253741"/>
      </a:dk2>
      <a:lt2>
        <a:srgbClr val="EDEDED"/>
      </a:lt2>
      <a:accent1>
        <a:srgbClr val="316195"/>
      </a:accent1>
      <a:accent2>
        <a:srgbClr val="FF5241"/>
      </a:accent2>
      <a:accent3>
        <a:srgbClr val="51778C"/>
      </a:accent3>
      <a:accent4>
        <a:srgbClr val="253741"/>
      </a:accent4>
      <a:accent5>
        <a:srgbClr val="757575"/>
      </a:accent5>
      <a:accent6>
        <a:srgbClr val="E3E3E3"/>
      </a:accent6>
      <a:hlink>
        <a:srgbClr val="316195"/>
      </a:hlink>
      <a:folHlink>
        <a:srgbClr val="75757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accent4"/>
            </a:solidFill>
          </a:defRPr>
        </a:defPPr>
      </a:lstStyle>
    </a:txDef>
  </a:objectDefaults>
  <a:extraClrSchemeLst/>
  <a:extLst>
    <a:ext uri="{05A4C25C-085E-4340-85A3-A5531E510DB2}">
      <thm15:themeFamily xmlns:thm15="http://schemas.microsoft.com/office/thememl/2012/main" name="Fuld standardskabelon 2018.potx" id="{A2EB3BE0-2E02-4A5F-A441-152F50088005}" vid="{F3624C5E-74FB-4D77-A7C5-A987B022BECA}"/>
    </a:ext>
  </a:extLst>
</a:theme>
</file>

<file path=ppt/theme/theme2.xml><?xml version="1.0" encoding="utf-8"?>
<a:theme xmlns:a="http://schemas.openxmlformats.org/drawingml/2006/main" name="Office-tema">
  <a:themeElements>
    <a:clrScheme name="180702_Center for Ludomani">
      <a:dk1>
        <a:sysClr val="windowText" lastClr="000000"/>
      </a:dk1>
      <a:lt1>
        <a:sysClr val="window" lastClr="FFFFFF"/>
      </a:lt1>
      <a:dk2>
        <a:srgbClr val="253741"/>
      </a:dk2>
      <a:lt2>
        <a:srgbClr val="EDEDED"/>
      </a:lt2>
      <a:accent1>
        <a:srgbClr val="316195"/>
      </a:accent1>
      <a:accent2>
        <a:srgbClr val="FF5241"/>
      </a:accent2>
      <a:accent3>
        <a:srgbClr val="51778C"/>
      </a:accent3>
      <a:accent4>
        <a:srgbClr val="253741"/>
      </a:accent4>
      <a:accent5>
        <a:srgbClr val="757575"/>
      </a:accent5>
      <a:accent6>
        <a:srgbClr val="EDEDED"/>
      </a:accent6>
      <a:hlink>
        <a:srgbClr val="316195"/>
      </a:hlink>
      <a:folHlink>
        <a:srgbClr val="75757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180702_Center for Ludomani">
      <a:dk1>
        <a:sysClr val="windowText" lastClr="000000"/>
      </a:dk1>
      <a:lt1>
        <a:sysClr val="window" lastClr="FFFFFF"/>
      </a:lt1>
      <a:dk2>
        <a:srgbClr val="253741"/>
      </a:dk2>
      <a:lt2>
        <a:srgbClr val="EDEDED"/>
      </a:lt2>
      <a:accent1>
        <a:srgbClr val="316195"/>
      </a:accent1>
      <a:accent2>
        <a:srgbClr val="FF5241"/>
      </a:accent2>
      <a:accent3>
        <a:srgbClr val="51778C"/>
      </a:accent3>
      <a:accent4>
        <a:srgbClr val="253741"/>
      </a:accent4>
      <a:accent5>
        <a:srgbClr val="757575"/>
      </a:accent5>
      <a:accent6>
        <a:srgbClr val="EDEDED"/>
      </a:accent6>
      <a:hlink>
        <a:srgbClr val="316195"/>
      </a:hlink>
      <a:folHlink>
        <a:srgbClr val="75757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Fuld standardskabelon 2018.potx</Template>
  <TotalTime>31783</TotalTime>
  <Words>4116</Words>
  <Application>Microsoft Office PowerPoint</Application>
  <PresentationFormat>Widescreen</PresentationFormat>
  <Paragraphs>664</Paragraphs>
  <Slides>64</Slides>
  <Notes>29</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64</vt:i4>
      </vt:variant>
    </vt:vector>
  </HeadingPairs>
  <TitlesOfParts>
    <vt:vector size="73" baseType="lpstr">
      <vt:lpstr>Arial</vt:lpstr>
      <vt:lpstr>Arial Regular</vt:lpstr>
      <vt:lpstr>Comic Sans MS</vt:lpstr>
      <vt:lpstr>Garamond</vt:lpstr>
      <vt:lpstr>Klavika Light</vt:lpstr>
      <vt:lpstr>Open Sans</vt:lpstr>
      <vt:lpstr>Wingdings</vt:lpstr>
      <vt:lpstr>Fuld standardskabelon 2018</vt:lpstr>
      <vt:lpstr>think-cell Slide</vt:lpstr>
      <vt:lpstr>Ludomani </vt:lpstr>
      <vt:lpstr>Hvad får du med i dag? </vt:lpstr>
      <vt:lpstr>Derfor er det vigtig!</vt:lpstr>
      <vt:lpstr>Udbredelsen af pengespil og pengespilsproblemer i Danmark og Grønland</vt:lpstr>
      <vt:lpstr>PowerPoint-præsentation</vt:lpstr>
      <vt:lpstr>PowerPoint-præsentation</vt:lpstr>
      <vt:lpstr>Derfor er det vigtig!</vt:lpstr>
      <vt:lpstr>Hvem har problemer med pengespil?</vt:lpstr>
      <vt:lpstr>PowerPoint-præsentation</vt:lpstr>
      <vt:lpstr>PowerPoint-præsentation</vt:lpstr>
      <vt:lpstr>PowerPoint-præsentation</vt:lpstr>
      <vt:lpstr>Hvad spiller vi på? </vt:lpstr>
      <vt:lpstr>Spil klienter har svært ved at styre - Center for Ludomani</vt:lpstr>
      <vt:lpstr> Borgerne har brug for dig!</vt:lpstr>
      <vt:lpstr>PowerPoint-præsentation</vt:lpstr>
      <vt:lpstr>Hvor stort er problemet i Grønland?</vt:lpstr>
      <vt:lpstr>Hvad handler ludomani om i sin grundsubstans?</vt:lpstr>
      <vt:lpstr>Ludomani som diagnose:  </vt:lpstr>
      <vt:lpstr>Ludomaniens mange årsager</vt:lpstr>
      <vt:lpstr>Ludomani – en proces</vt:lpstr>
      <vt:lpstr>PowerPoint-præsentation</vt:lpstr>
      <vt:lpstr>Kognitive fejlslutninger</vt:lpstr>
      <vt:lpstr>Hvorfor kan jeg ikke bare lade være? </vt:lpstr>
      <vt:lpstr>PowerPoint-præsentation</vt:lpstr>
      <vt:lpstr>PowerPoint-præsentation</vt:lpstr>
      <vt:lpstr>PowerPoint-præsentation</vt:lpstr>
      <vt:lpstr>PowerPoint-præsentation</vt:lpstr>
      <vt:lpstr>PowerPoint-præsentation</vt:lpstr>
      <vt:lpstr>PowerPoint-præsentation</vt:lpstr>
      <vt:lpstr>Ludomanifælden</vt:lpstr>
      <vt:lpstr>Ludomanifælden</vt:lpstr>
      <vt:lpstr>Forskel på gambling og gaming og nye veje ind i gambling verden?  </vt:lpstr>
      <vt:lpstr>Gaming er: Alle computer- og konsolbaserede spil. Både på pc og diverse app-baserede.  Fx Fortnite, Counter-Strike (CS:GO), FIFA (FUT), Minecraft, PlayerUnknown's Battlegrounds (PUBG), League of Legends (LOL), Overwatch, DOTA2  </vt:lpstr>
      <vt:lpstr>Gambling er: Pengespil – spil med en indsats, tilfældighed og gevinstchance  Fx roulette, Sport betting (Sportvæddemål/Oddset), e-Sport betting, automater, kasinospil, skrabelodder, banko og lotto,virtual Dogs</vt:lpstr>
      <vt:lpstr>PowerPoint-præsentation</vt:lpstr>
      <vt:lpstr>Spilafhængige bliver yngre</vt:lpstr>
      <vt:lpstr>PowerPoint-præsentation</vt:lpstr>
      <vt:lpstr>PowerPoint-præsentation</vt:lpstr>
      <vt:lpstr>PowerPoint-præsentation</vt:lpstr>
      <vt:lpstr>PowerPoint-præsentation</vt:lpstr>
      <vt:lpstr>PowerPoint-præsentation</vt:lpstr>
      <vt:lpstr>www.GamingNotGambling.dk </vt:lpstr>
      <vt:lpstr>Hvad kan du gøre?</vt:lpstr>
      <vt:lpstr>Forandringscirklen</vt:lpstr>
      <vt:lpstr>PowerPoint-præsentation</vt:lpstr>
      <vt:lpstr>PowerPoint-præsentation</vt:lpstr>
      <vt:lpstr>PowerPoint-præsentation</vt:lpstr>
      <vt:lpstr>PowerPoint-præsentation</vt:lpstr>
      <vt:lpstr>Hvad kan du gøre?</vt:lpstr>
      <vt:lpstr>PowerPoint-præsentation</vt:lpstr>
      <vt:lpstr>PowerPoint-præsentation</vt:lpstr>
      <vt:lpstr>Ludomanitesten </vt:lpstr>
      <vt:lpstr>PowerPoint-præsentation</vt:lpstr>
      <vt:lpstr>Dopamin</vt:lpstr>
      <vt:lpstr>https://www.youtube.com/watch?v=eh6jAmuMAMY </vt:lpstr>
      <vt:lpstr>PowerPoint-præsentation</vt:lpstr>
      <vt:lpstr>Mere viden om ludomani og gratis hjælp</vt:lpstr>
      <vt:lpstr>Gratis hjælp og viden</vt:lpstr>
      <vt:lpstr>Vores behandlingsmål</vt:lpstr>
      <vt:lpstr>Vores gratis tilbud</vt:lpstr>
      <vt:lpstr>PowerPoint-præsentation</vt:lpstr>
      <vt:lpstr>PowerPoint-præsentation</vt:lpstr>
      <vt:lpstr>Gratis hjælp og viden</vt:lpstr>
      <vt:lpstr>Tak for din opmærksomhed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Luise Pelle</dc:creator>
  <cp:lastModifiedBy>Esben Lautrop-Rasmussen</cp:lastModifiedBy>
  <cp:revision>266</cp:revision>
  <cp:lastPrinted>2022-10-11T13:21:41Z</cp:lastPrinted>
  <dcterms:created xsi:type="dcterms:W3CDTF">2018-07-02T00:05:00Z</dcterms:created>
  <dcterms:modified xsi:type="dcterms:W3CDTF">2022-10-11T17:59:02Z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899500</vt:lpwstr>
  </property>
  <property fmtid="{D5CDD505-2E9C-101B-9397-08002B2CF9AE}" pid="3" name="NXPowerLiteSettings">
    <vt:lpwstr>874006B004C800</vt:lpwstr>
  </property>
  <property fmtid="{D5CDD505-2E9C-101B-9397-08002B2CF9AE}" pid="4" name="NXPowerLiteVersion">
    <vt:lpwstr>D7.1.14</vt:lpwstr>
  </property>
</Properties>
</file>